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660" r:id="rId4"/>
  </p:sldMasterIdLst>
  <p:notesMasterIdLst>
    <p:notesMasterId r:id="rId9"/>
  </p:notesMasterIdLst>
  <p:sldIdLst>
    <p:sldId id="585" r:id="rId5"/>
    <p:sldId id="500" r:id="rId6"/>
    <p:sldId id="604" r:id="rId7"/>
    <p:sldId id="605" r:id="rId8"/>
  </p:sldIdLst>
  <p:sldSz cx="9144000" cy="5143500" type="screen16x9"/>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4" pos="1587" userDrawn="1">
          <p15:clr>
            <a:srgbClr val="A4A3A4"/>
          </p15:clr>
        </p15:guide>
        <p15:guide id="5" pos="1451"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sem Chana" initials="TC" lastIdx="5" clrIdx="0">
    <p:extLst>
      <p:ext uri="{19B8F6BF-5375-455C-9EA6-DF929625EA0E}">
        <p15:presenceInfo xmlns:p15="http://schemas.microsoft.com/office/powerpoint/2012/main" userId="S::Tarsem.Chana@kimbleapps.com::f5470584-5ca0-49e0-bbbb-a6f26e3819c8" providerId="AD"/>
      </p:ext>
    </p:extLst>
  </p:cmAuthor>
  <p:cmAuthor id="2" name="Chris Hamilton" initials="CH" lastIdx="1" clrIdx="1">
    <p:extLst>
      <p:ext uri="{19B8F6BF-5375-455C-9EA6-DF929625EA0E}">
        <p15:presenceInfo xmlns:p15="http://schemas.microsoft.com/office/powerpoint/2012/main" userId="S::chris.hamilton@kimbleapps.com::307a4bda-e953-4eb7-ae65-a049e3327f31" providerId="AD"/>
      </p:ext>
    </p:extLst>
  </p:cmAuthor>
  <p:cmAuthor id="3" name="David Scott" initials="DS" lastIdx="3" clrIdx="2">
    <p:extLst>
      <p:ext uri="{19B8F6BF-5375-455C-9EA6-DF929625EA0E}">
        <p15:presenceInfo xmlns:p15="http://schemas.microsoft.com/office/powerpoint/2012/main" userId="S::david.scott@kimbleapps.com::d3ddc0c9-5a5a-4ea1-bf7f-aa2abd51166d" providerId="AD"/>
      </p:ext>
    </p:extLst>
  </p:cmAuthor>
  <p:cmAuthor id="4" name="Chris Newland" initials="CN" lastIdx="1" clrIdx="3">
    <p:extLst>
      <p:ext uri="{19B8F6BF-5375-455C-9EA6-DF929625EA0E}">
        <p15:presenceInfo xmlns:p15="http://schemas.microsoft.com/office/powerpoint/2012/main" userId="S::chris.newland@kimbleapps.com::2f948f32-4089-4b37-8527-746ba1d1f2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1E9"/>
    <a:srgbClr val="001D26"/>
    <a:srgbClr val="00141A"/>
    <a:srgbClr val="002732"/>
    <a:srgbClr val="003340"/>
    <a:srgbClr val="003341"/>
    <a:srgbClr val="000000"/>
    <a:srgbClr val="001217"/>
    <a:srgbClr val="001E27"/>
    <a:srgbClr val="000F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F8DC1-7040-4C06-B65D-BFC5ADC075AA}" v="71" dt="2019-11-22T17:44:29.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890" autoAdjust="0"/>
  </p:normalViewPr>
  <p:slideViewPr>
    <p:cSldViewPr snapToGrid="0" snapToObjects="1" showGuides="1">
      <p:cViewPr varScale="1">
        <p:scale>
          <a:sx n="142" d="100"/>
          <a:sy n="142" d="100"/>
        </p:scale>
        <p:origin x="138" y="324"/>
      </p:cViewPr>
      <p:guideLst>
        <p:guide pos="2880"/>
        <p:guide pos="1587"/>
        <p:guide pos="1451"/>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6" d="100"/>
          <a:sy n="96" d="100"/>
        </p:scale>
        <p:origin x="3688"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sem Chana" userId="f5470584-5ca0-49e0-bbbb-a6f26e3819c8" providerId="ADAL" clId="{F386A60A-AB16-49C5-AF16-C0F926DEA966}"/>
    <pc:docChg chg="undo redo custSel addSld delSld modSld sldOrd delSection modSection">
      <pc:chgData name="Tarsem Chana" userId="f5470584-5ca0-49e0-bbbb-a6f26e3819c8" providerId="ADAL" clId="{F386A60A-AB16-49C5-AF16-C0F926DEA966}" dt="2019-04-30T14:06:12.824" v="3974" actId="20577"/>
      <pc:docMkLst>
        <pc:docMk/>
      </pc:docMkLst>
      <pc:sldChg chg="addSp delSp modSp add">
        <pc:chgData name="Tarsem Chana" userId="f5470584-5ca0-49e0-bbbb-a6f26e3819c8" providerId="ADAL" clId="{F386A60A-AB16-49C5-AF16-C0F926DEA966}" dt="2019-04-30T14:05:29.462" v="3970" actId="6549"/>
        <pc:sldMkLst>
          <pc:docMk/>
          <pc:sldMk cId="379638819" sldId="500"/>
        </pc:sldMkLst>
        <pc:spChg chg="del mod">
          <ac:chgData name="Tarsem Chana" userId="f5470584-5ca0-49e0-bbbb-a6f26e3819c8" providerId="ADAL" clId="{F386A60A-AB16-49C5-AF16-C0F926DEA966}" dt="2019-04-29T14:58:37.319" v="395" actId="478"/>
          <ac:spMkLst>
            <pc:docMk/>
            <pc:sldMk cId="379638819" sldId="500"/>
            <ac:spMk id="2" creationId="{895D19C7-F519-C74B-9A3B-49F0BE6D0338}"/>
          </ac:spMkLst>
        </pc:spChg>
        <pc:spChg chg="add del mod">
          <ac:chgData name="Tarsem Chana" userId="f5470584-5ca0-49e0-bbbb-a6f26e3819c8" providerId="ADAL" clId="{F386A60A-AB16-49C5-AF16-C0F926DEA966}" dt="2019-04-29T14:43:58.305" v="187" actId="478"/>
          <ac:spMkLst>
            <pc:docMk/>
            <pc:sldMk cId="379638819" sldId="500"/>
            <ac:spMk id="4" creationId="{3230E4B1-18A0-3B45-8D08-919A56682635}"/>
          </ac:spMkLst>
        </pc:spChg>
        <pc:spChg chg="add mod">
          <ac:chgData name="Tarsem Chana" userId="f5470584-5ca0-49e0-bbbb-a6f26e3819c8" providerId="ADAL" clId="{F386A60A-AB16-49C5-AF16-C0F926DEA966}" dt="2019-04-30T09:39:26.250" v="2782" actId="20577"/>
          <ac:spMkLst>
            <pc:docMk/>
            <pc:sldMk cId="379638819" sldId="500"/>
            <ac:spMk id="6" creationId="{58E2FFE3-565E-4498-A198-1529792271F2}"/>
          </ac:spMkLst>
        </pc:spChg>
        <pc:spChg chg="add del mod">
          <ac:chgData name="Tarsem Chana" userId="f5470584-5ca0-49e0-bbbb-a6f26e3819c8" providerId="ADAL" clId="{F386A60A-AB16-49C5-AF16-C0F926DEA966}" dt="2019-04-29T14:34:48.329" v="66" actId="478"/>
          <ac:spMkLst>
            <pc:docMk/>
            <pc:sldMk cId="379638819" sldId="500"/>
            <ac:spMk id="6" creationId="{B7EF76F9-44AD-48DE-877F-686E1929157C}"/>
          </ac:spMkLst>
        </pc:spChg>
        <pc:spChg chg="add del mod">
          <ac:chgData name="Tarsem Chana" userId="f5470584-5ca0-49e0-bbbb-a6f26e3819c8" providerId="ADAL" clId="{F386A60A-AB16-49C5-AF16-C0F926DEA966}" dt="2019-04-29T15:21:53.733" v="808"/>
          <ac:spMkLst>
            <pc:docMk/>
            <pc:sldMk cId="379638819" sldId="500"/>
            <ac:spMk id="7" creationId="{9C5057E0-9294-4B06-8AA4-6D3C55F614EA}"/>
          </ac:spMkLst>
        </pc:spChg>
        <pc:spChg chg="add del mod">
          <ac:chgData name="Tarsem Chana" userId="f5470584-5ca0-49e0-bbbb-a6f26e3819c8" providerId="ADAL" clId="{F386A60A-AB16-49C5-AF16-C0F926DEA966}" dt="2019-04-30T09:39:29.711" v="2783" actId="478"/>
          <ac:spMkLst>
            <pc:docMk/>
            <pc:sldMk cId="379638819" sldId="500"/>
            <ac:spMk id="9" creationId="{7D5D93C9-B8A3-4305-A717-0A397E469DCC}"/>
          </ac:spMkLst>
        </pc:spChg>
        <pc:spChg chg="add del mod">
          <ac:chgData name="Tarsem Chana" userId="f5470584-5ca0-49e0-bbbb-a6f26e3819c8" providerId="ADAL" clId="{F386A60A-AB16-49C5-AF16-C0F926DEA966}" dt="2019-04-29T14:58:39.755" v="396" actId="478"/>
          <ac:spMkLst>
            <pc:docMk/>
            <pc:sldMk cId="379638819" sldId="500"/>
            <ac:spMk id="11" creationId="{CA2BFEC6-977A-42E9-B109-4C445A7FF3E5}"/>
          </ac:spMkLst>
        </pc:spChg>
        <pc:spChg chg="add del mod">
          <ac:chgData name="Tarsem Chana" userId="f5470584-5ca0-49e0-bbbb-a6f26e3819c8" providerId="ADAL" clId="{F386A60A-AB16-49C5-AF16-C0F926DEA966}" dt="2019-04-30T08:19:39.520" v="2210" actId="478"/>
          <ac:spMkLst>
            <pc:docMk/>
            <pc:sldMk cId="379638819" sldId="500"/>
            <ac:spMk id="13" creationId="{06721341-587A-4C64-B838-9F4935AF2D33}"/>
          </ac:spMkLst>
        </pc:spChg>
        <pc:graphicFrameChg chg="add mod ord modGraphic">
          <ac:chgData name="Tarsem Chana" userId="f5470584-5ca0-49e0-bbbb-a6f26e3819c8" providerId="ADAL" clId="{F386A60A-AB16-49C5-AF16-C0F926DEA966}" dt="2019-04-30T14:05:29.462" v="3970" actId="6549"/>
          <ac:graphicFrameMkLst>
            <pc:docMk/>
            <pc:sldMk cId="379638819" sldId="500"/>
            <ac:graphicFrameMk id="8" creationId="{E73B0F09-F8CA-4383-BDB8-260CD068BF49}"/>
          </ac:graphicFrameMkLst>
        </pc:graphicFrameChg>
        <pc:picChg chg="add del">
          <ac:chgData name="Tarsem Chana" userId="f5470584-5ca0-49e0-bbbb-a6f26e3819c8" providerId="ADAL" clId="{F386A60A-AB16-49C5-AF16-C0F926DEA966}" dt="2019-04-29T14:59:00.133" v="400" actId="478"/>
          <ac:picMkLst>
            <pc:docMk/>
            <pc:sldMk cId="379638819" sldId="500"/>
            <ac:picMk id="12" creationId="{509E6155-DB6D-4B2E-AE0C-0D40782C5C40}"/>
          </ac:picMkLst>
        </pc:picChg>
      </pc:sldChg>
      <pc:sldChg chg="modSp add">
        <pc:chgData name="Tarsem Chana" userId="f5470584-5ca0-49e0-bbbb-a6f26e3819c8" providerId="ADAL" clId="{F386A60A-AB16-49C5-AF16-C0F926DEA966}" dt="2019-04-29T15:15:19.419" v="536"/>
        <pc:sldMkLst>
          <pc:docMk/>
          <pc:sldMk cId="2959376519" sldId="585"/>
        </pc:sldMkLst>
        <pc:spChg chg="mod">
          <ac:chgData name="Tarsem Chana" userId="f5470584-5ca0-49e0-bbbb-a6f26e3819c8" providerId="ADAL" clId="{F386A60A-AB16-49C5-AF16-C0F926DEA966}" dt="2019-04-29T15:15:19.419" v="536"/>
          <ac:spMkLst>
            <pc:docMk/>
            <pc:sldMk cId="2959376519" sldId="585"/>
            <ac:spMk id="7" creationId="{0FB913CC-9302-4F3F-997B-A05E61654F59}"/>
          </ac:spMkLst>
        </pc:spChg>
      </pc:sldChg>
    </pc:docChg>
  </pc:docChgLst>
  <pc:docChgLst>
    <pc:chgData name="Tarsem Chana" userId="f5470584-5ca0-49e0-bbbb-a6f26e3819c8" providerId="ADAL" clId="{C649BEF6-0C01-4CA7-B5EA-376EC9B819B6}"/>
    <pc:docChg chg="undo redo custSel addSld delSld modSld delSection modSection">
      <pc:chgData name="Tarsem Chana" userId="f5470584-5ca0-49e0-bbbb-a6f26e3819c8" providerId="ADAL" clId="{C649BEF6-0C01-4CA7-B5EA-376EC9B819B6}" dt="2019-05-02T09:43:52.683" v="1684" actId="6549"/>
      <pc:docMkLst>
        <pc:docMk/>
      </pc:docMkLst>
      <pc:sldChg chg="addSp delSp modSp add del">
        <pc:chgData name="Tarsem Chana" userId="f5470584-5ca0-49e0-bbbb-a6f26e3819c8" providerId="ADAL" clId="{C649BEF6-0C01-4CA7-B5EA-376EC9B819B6}" dt="2019-04-30T16:30:02.201" v="1331" actId="1076"/>
        <pc:sldMkLst>
          <pc:docMk/>
          <pc:sldMk cId="379638819" sldId="500"/>
        </pc:sldMkLst>
        <pc:spChg chg="del">
          <ac:chgData name="Tarsem Chana" userId="f5470584-5ca0-49e0-bbbb-a6f26e3819c8" providerId="ADAL" clId="{C649BEF6-0C01-4CA7-B5EA-376EC9B819B6}" dt="2019-04-30T15:00:36.748" v="376" actId="478"/>
          <ac:spMkLst>
            <pc:docMk/>
            <pc:sldMk cId="379638819" sldId="500"/>
            <ac:spMk id="2" creationId="{895D19C7-F519-C74B-9A3B-49F0BE6D0338}"/>
          </ac:spMkLst>
        </pc:spChg>
        <pc:spChg chg="del">
          <ac:chgData name="Tarsem Chana" userId="f5470584-5ca0-49e0-bbbb-a6f26e3819c8" providerId="ADAL" clId="{C649BEF6-0C01-4CA7-B5EA-376EC9B819B6}" dt="2019-04-30T15:00:36.748" v="376" actId="478"/>
          <ac:spMkLst>
            <pc:docMk/>
            <pc:sldMk cId="379638819" sldId="500"/>
            <ac:spMk id="4" creationId="{3230E4B1-18A0-3B45-8D08-919A56682635}"/>
          </ac:spMkLst>
        </pc:spChg>
        <pc:spChg chg="add del mod">
          <ac:chgData name="Tarsem Chana" userId="f5470584-5ca0-49e0-bbbb-a6f26e3819c8" providerId="ADAL" clId="{C649BEF6-0C01-4CA7-B5EA-376EC9B819B6}" dt="2019-04-30T15:00:42.120" v="377" actId="478"/>
          <ac:spMkLst>
            <pc:docMk/>
            <pc:sldMk cId="379638819" sldId="500"/>
            <ac:spMk id="6" creationId="{558A832B-5388-434F-B602-5ED8E592EBD9}"/>
          </ac:spMkLst>
        </pc:spChg>
        <pc:spChg chg="add del mod">
          <ac:chgData name="Tarsem Chana" userId="f5470584-5ca0-49e0-bbbb-a6f26e3819c8" providerId="ADAL" clId="{C649BEF6-0C01-4CA7-B5EA-376EC9B819B6}" dt="2019-04-30T15:00:42.120" v="377" actId="478"/>
          <ac:spMkLst>
            <pc:docMk/>
            <pc:sldMk cId="379638819" sldId="500"/>
            <ac:spMk id="8" creationId="{3616424C-2E66-4EF6-B8D8-44496559AE95}"/>
          </ac:spMkLst>
        </pc:spChg>
        <pc:spChg chg="add">
          <ac:chgData name="Tarsem Chana" userId="f5470584-5ca0-49e0-bbbb-a6f26e3819c8" providerId="ADAL" clId="{C649BEF6-0C01-4CA7-B5EA-376EC9B819B6}" dt="2019-04-30T15:00:42.566" v="378"/>
          <ac:spMkLst>
            <pc:docMk/>
            <pc:sldMk cId="379638819" sldId="500"/>
            <ac:spMk id="9" creationId="{2FD67B3A-2A7B-471C-BA11-196BEE4C3D52}"/>
          </ac:spMkLst>
        </pc:spChg>
        <pc:spChg chg="add mod">
          <ac:chgData name="Tarsem Chana" userId="f5470584-5ca0-49e0-bbbb-a6f26e3819c8" providerId="ADAL" clId="{C649BEF6-0C01-4CA7-B5EA-376EC9B819B6}" dt="2019-04-30T16:29:55.290" v="1329" actId="164"/>
          <ac:spMkLst>
            <pc:docMk/>
            <pc:sldMk cId="379638819" sldId="500"/>
            <ac:spMk id="10" creationId="{AD64ACD2-5ABD-47B3-B393-2BC10747A859}"/>
          </ac:spMkLst>
        </pc:spChg>
        <pc:spChg chg="add mod">
          <ac:chgData name="Tarsem Chana" userId="f5470584-5ca0-49e0-bbbb-a6f26e3819c8" providerId="ADAL" clId="{C649BEF6-0C01-4CA7-B5EA-376EC9B819B6}" dt="2019-04-30T16:29:55.290" v="1329" actId="164"/>
          <ac:spMkLst>
            <pc:docMk/>
            <pc:sldMk cId="379638819" sldId="500"/>
            <ac:spMk id="11" creationId="{58515668-0C2B-4199-B3D1-4FD9E680316B}"/>
          </ac:spMkLst>
        </pc:spChg>
        <pc:grpChg chg="add mod">
          <ac:chgData name="Tarsem Chana" userId="f5470584-5ca0-49e0-bbbb-a6f26e3819c8" providerId="ADAL" clId="{C649BEF6-0C01-4CA7-B5EA-376EC9B819B6}" dt="2019-04-30T16:30:02.201" v="1331" actId="1076"/>
          <ac:grpSpMkLst>
            <pc:docMk/>
            <pc:sldMk cId="379638819" sldId="500"/>
            <ac:grpSpMk id="12" creationId="{ACD7D4EC-1C30-4063-B4A9-B8618E279C84}"/>
          </ac:grpSpMkLst>
        </pc:grpChg>
      </pc:sldChg>
      <pc:sldChg chg="addSp delSp">
        <pc:chgData name="Tarsem Chana" userId="f5470584-5ca0-49e0-bbbb-a6f26e3819c8" providerId="ADAL" clId="{C649BEF6-0C01-4CA7-B5EA-376EC9B819B6}" dt="2019-04-30T14:31:33.559" v="45"/>
        <pc:sldMkLst>
          <pc:docMk/>
          <pc:sldMk cId="2959376519" sldId="585"/>
        </pc:sldMkLst>
        <pc:spChg chg="add">
          <ac:chgData name="Tarsem Chana" userId="f5470584-5ca0-49e0-bbbb-a6f26e3819c8" providerId="ADAL" clId="{C649BEF6-0C01-4CA7-B5EA-376EC9B819B6}" dt="2019-04-30T14:31:33.559" v="45"/>
          <ac:spMkLst>
            <pc:docMk/>
            <pc:sldMk cId="2959376519" sldId="585"/>
            <ac:spMk id="4" creationId="{AF6B661E-FA09-437A-848A-75438394EE99}"/>
          </ac:spMkLst>
        </pc:spChg>
        <pc:spChg chg="add">
          <ac:chgData name="Tarsem Chana" userId="f5470584-5ca0-49e0-bbbb-a6f26e3819c8" providerId="ADAL" clId="{C649BEF6-0C01-4CA7-B5EA-376EC9B819B6}" dt="2019-04-30T14:31:33.559" v="45"/>
          <ac:spMkLst>
            <pc:docMk/>
            <pc:sldMk cId="2959376519" sldId="585"/>
            <ac:spMk id="5" creationId="{345C9BA1-09A3-4623-8CFD-09A8E525CCB4}"/>
          </ac:spMkLst>
        </pc:spChg>
        <pc:spChg chg="del">
          <ac:chgData name="Tarsem Chana" userId="f5470584-5ca0-49e0-bbbb-a6f26e3819c8" providerId="ADAL" clId="{C649BEF6-0C01-4CA7-B5EA-376EC9B819B6}" dt="2019-04-30T14:31:33.357" v="44" actId="478"/>
          <ac:spMkLst>
            <pc:docMk/>
            <pc:sldMk cId="2959376519" sldId="585"/>
            <ac:spMk id="7" creationId="{0FB913CC-9302-4F3F-997B-A05E61654F59}"/>
          </ac:spMkLst>
        </pc:spChg>
      </pc:sldChg>
    </pc:docChg>
  </pc:docChgLst>
  <pc:docChgLst>
    <pc:chgData name="Tarsem Chana" userId="f5470584-5ca0-49e0-bbbb-a6f26e3819c8" providerId="ADAL" clId="{A8CBF56B-6D47-4A86-AF9C-9D87BD7848FE}"/>
    <pc:docChg chg="custSel modSld">
      <pc:chgData name="Tarsem Chana" userId="f5470584-5ca0-49e0-bbbb-a6f26e3819c8" providerId="ADAL" clId="{A8CBF56B-6D47-4A86-AF9C-9D87BD7848FE}" dt="2019-04-26T14:01:41.897" v="304" actId="1038"/>
      <pc:docMkLst>
        <pc:docMk/>
      </pc:docMkLst>
    </pc:docChg>
  </pc:docChgLst>
  <pc:docChgLst>
    <pc:chgData name="Tarsem Chana" userId="f5470584-5ca0-49e0-bbbb-a6f26e3819c8" providerId="ADAL" clId="{3F887E95-8B35-46FB-A0E5-842281F2B3A5}"/>
    <pc:docChg chg="undo redo custSel addSld delSld modSld">
      <pc:chgData name="Tarsem Chana" userId="f5470584-5ca0-49e0-bbbb-a6f26e3819c8" providerId="ADAL" clId="{3F887E95-8B35-46FB-A0E5-842281F2B3A5}" dt="2019-11-08T10:25:04.409" v="1281" actId="20577"/>
      <pc:docMkLst>
        <pc:docMk/>
      </pc:docMkLst>
      <pc:sldChg chg="addSp delSp modSp">
        <pc:chgData name="Tarsem Chana" userId="f5470584-5ca0-49e0-bbbb-a6f26e3819c8" providerId="ADAL" clId="{3F887E95-8B35-46FB-A0E5-842281F2B3A5}" dt="2019-11-01T09:44:58.490" v="107" actId="13926"/>
        <pc:sldMkLst>
          <pc:docMk/>
          <pc:sldMk cId="379638819" sldId="500"/>
        </pc:sldMkLst>
        <pc:spChg chg="add del">
          <ac:chgData name="Tarsem Chana" userId="f5470584-5ca0-49e0-bbbb-a6f26e3819c8" providerId="ADAL" clId="{3F887E95-8B35-46FB-A0E5-842281F2B3A5}" dt="2019-11-01T09:41:16.672" v="53"/>
          <ac:spMkLst>
            <pc:docMk/>
            <pc:sldMk cId="379638819" sldId="500"/>
            <ac:spMk id="2" creationId="{09671843-4BB4-49C4-886B-42EEC6C07355}"/>
          </ac:spMkLst>
        </pc:spChg>
        <pc:spChg chg="mod">
          <ac:chgData name="Tarsem Chana" userId="f5470584-5ca0-49e0-bbbb-a6f26e3819c8" providerId="ADAL" clId="{3F887E95-8B35-46FB-A0E5-842281F2B3A5}" dt="2019-11-01T09:39:49.745" v="18" actId="14100"/>
          <ac:spMkLst>
            <pc:docMk/>
            <pc:sldMk cId="379638819" sldId="500"/>
            <ac:spMk id="9" creationId="{2FD67B3A-2A7B-471C-BA11-196BEE4C3D52}"/>
          </ac:spMkLst>
        </pc:spChg>
        <pc:spChg chg="mod">
          <ac:chgData name="Tarsem Chana" userId="f5470584-5ca0-49e0-bbbb-a6f26e3819c8" providerId="ADAL" clId="{3F887E95-8B35-46FB-A0E5-842281F2B3A5}" dt="2019-11-01T09:44:58.490" v="107" actId="13926"/>
          <ac:spMkLst>
            <pc:docMk/>
            <pc:sldMk cId="379638819" sldId="500"/>
            <ac:spMk id="10" creationId="{AD64ACD2-5ABD-47B3-B393-2BC10747A859}"/>
          </ac:spMkLst>
        </pc:spChg>
      </pc:sldChg>
      <pc:sldChg chg="modSp">
        <pc:chgData name="Tarsem Chana" userId="f5470584-5ca0-49e0-bbbb-a6f26e3819c8" providerId="ADAL" clId="{3F887E95-8B35-46FB-A0E5-842281F2B3A5}" dt="2019-11-01T09:38:51.723" v="9" actId="20577"/>
        <pc:sldMkLst>
          <pc:docMk/>
          <pc:sldMk cId="2959376519" sldId="585"/>
        </pc:sldMkLst>
        <pc:spChg chg="mod">
          <ac:chgData name="Tarsem Chana" userId="f5470584-5ca0-49e0-bbbb-a6f26e3819c8" providerId="ADAL" clId="{3F887E95-8B35-46FB-A0E5-842281F2B3A5}" dt="2019-11-01T09:38:51.723" v="9" actId="20577"/>
          <ac:spMkLst>
            <pc:docMk/>
            <pc:sldMk cId="2959376519" sldId="585"/>
            <ac:spMk id="5" creationId="{345C9BA1-09A3-4623-8CFD-09A8E525CCB4}"/>
          </ac:spMkLst>
        </pc:spChg>
      </pc:sldChg>
      <pc:sldChg chg="del">
        <pc:chgData name="Tarsem Chana" userId="f5470584-5ca0-49e0-bbbb-a6f26e3819c8" providerId="ADAL" clId="{3F887E95-8B35-46FB-A0E5-842281F2B3A5}" dt="2019-11-01T09:58:46.231" v="299" actId="2696"/>
        <pc:sldMkLst>
          <pc:docMk/>
          <pc:sldMk cId="3795818415" sldId="598"/>
        </pc:sldMkLst>
      </pc:sldChg>
      <pc:sldChg chg="addSp delSp modSp">
        <pc:chgData name="Tarsem Chana" userId="f5470584-5ca0-49e0-bbbb-a6f26e3819c8" providerId="ADAL" clId="{3F887E95-8B35-46FB-A0E5-842281F2B3A5}" dt="2019-11-08T10:13:04.099" v="1019" actId="403"/>
        <pc:sldMkLst>
          <pc:docMk/>
          <pc:sldMk cId="3022338055" sldId="602"/>
        </pc:sldMkLst>
        <pc:spChg chg="mod">
          <ac:chgData name="Tarsem Chana" userId="f5470584-5ca0-49e0-bbbb-a6f26e3819c8" providerId="ADAL" clId="{3F887E95-8B35-46FB-A0E5-842281F2B3A5}" dt="2019-11-01T09:45:55.356" v="111" actId="20577"/>
          <ac:spMkLst>
            <pc:docMk/>
            <pc:sldMk cId="3022338055" sldId="602"/>
            <ac:spMk id="2" creationId="{FC64EAFB-7E8A-9347-9CAB-53935D2D1FB1}"/>
          </ac:spMkLst>
        </pc:spChg>
        <pc:spChg chg="add del">
          <ac:chgData name="Tarsem Chana" userId="f5470584-5ca0-49e0-bbbb-a6f26e3819c8" providerId="ADAL" clId="{3F887E95-8B35-46FB-A0E5-842281F2B3A5}" dt="2019-11-01T09:52:05.738" v="215"/>
          <ac:spMkLst>
            <pc:docMk/>
            <pc:sldMk cId="3022338055" sldId="602"/>
            <ac:spMk id="6" creationId="{C8ADBA2A-ACF9-461E-9D67-89EFDC72BCEE}"/>
          </ac:spMkLst>
        </pc:spChg>
        <pc:spChg chg="add del">
          <ac:chgData name="Tarsem Chana" userId="f5470584-5ca0-49e0-bbbb-a6f26e3819c8" providerId="ADAL" clId="{3F887E95-8B35-46FB-A0E5-842281F2B3A5}" dt="2019-11-01T09:52:05.738" v="215"/>
          <ac:spMkLst>
            <pc:docMk/>
            <pc:sldMk cId="3022338055" sldId="602"/>
            <ac:spMk id="9" creationId="{2F918C3F-1C24-4F57-A7B9-68217A256F48}"/>
          </ac:spMkLst>
        </pc:spChg>
        <pc:spChg chg="add del">
          <ac:chgData name="Tarsem Chana" userId="f5470584-5ca0-49e0-bbbb-a6f26e3819c8" providerId="ADAL" clId="{3F887E95-8B35-46FB-A0E5-842281F2B3A5}" dt="2019-11-01T09:52:10.129" v="218"/>
          <ac:spMkLst>
            <pc:docMk/>
            <pc:sldMk cId="3022338055" sldId="602"/>
            <ac:spMk id="10" creationId="{87E6E26E-DEAB-4ADD-8877-7BF6628F5956}"/>
          </ac:spMkLst>
        </pc:spChg>
        <pc:spChg chg="mod">
          <ac:chgData name="Tarsem Chana" userId="f5470584-5ca0-49e0-bbbb-a6f26e3819c8" providerId="ADAL" clId="{3F887E95-8B35-46FB-A0E5-842281F2B3A5}" dt="2019-11-08T10:13:04.099" v="1019" actId="403"/>
          <ac:spMkLst>
            <pc:docMk/>
            <pc:sldMk cId="3022338055" sldId="602"/>
            <ac:spMk id="11" creationId="{F561B104-91C7-420C-8551-1F8E66480E57}"/>
          </ac:spMkLst>
        </pc:spChg>
        <pc:spChg chg="add del">
          <ac:chgData name="Tarsem Chana" userId="f5470584-5ca0-49e0-bbbb-a6f26e3819c8" providerId="ADAL" clId="{3F887E95-8B35-46FB-A0E5-842281F2B3A5}" dt="2019-11-01T09:52:10.129" v="218"/>
          <ac:spMkLst>
            <pc:docMk/>
            <pc:sldMk cId="3022338055" sldId="602"/>
            <ac:spMk id="12" creationId="{718EF18A-4A6D-4BF2-9980-D36D33F529AA}"/>
          </ac:spMkLst>
        </pc:spChg>
        <pc:spChg chg="mod">
          <ac:chgData name="Tarsem Chana" userId="f5470584-5ca0-49e0-bbbb-a6f26e3819c8" providerId="ADAL" clId="{3F887E95-8B35-46FB-A0E5-842281F2B3A5}" dt="2019-11-01T09:58:12.124" v="295" actId="688"/>
          <ac:spMkLst>
            <pc:docMk/>
            <pc:sldMk cId="3022338055" sldId="602"/>
            <ac:spMk id="36" creationId="{148919CA-2C6F-47DB-B4D0-A9CED356075F}"/>
          </ac:spMkLst>
        </pc:spChg>
        <pc:grpChg chg="mod">
          <ac:chgData name="Tarsem Chana" userId="f5470584-5ca0-49e0-bbbb-a6f26e3819c8" providerId="ADAL" clId="{3F887E95-8B35-46FB-A0E5-842281F2B3A5}" dt="2019-11-01T09:51:09.096" v="212" actId="1076"/>
          <ac:grpSpMkLst>
            <pc:docMk/>
            <pc:sldMk cId="3022338055" sldId="602"/>
            <ac:grpSpMk id="16" creationId="{DC5C00E3-BA68-4246-A2BE-754C1F027644}"/>
          </ac:grpSpMkLst>
        </pc:grpChg>
        <pc:grpChg chg="mod">
          <ac:chgData name="Tarsem Chana" userId="f5470584-5ca0-49e0-bbbb-a6f26e3819c8" providerId="ADAL" clId="{3F887E95-8B35-46FB-A0E5-842281F2B3A5}" dt="2019-11-01T09:51:27.076" v="213" actId="1076"/>
          <ac:grpSpMkLst>
            <pc:docMk/>
            <pc:sldMk cId="3022338055" sldId="602"/>
            <ac:grpSpMk id="26" creationId="{1589E2EA-3B33-48A2-9010-FFDC1C95D5FC}"/>
          </ac:grpSpMkLst>
        </pc:grpChg>
        <pc:grpChg chg="mod">
          <ac:chgData name="Tarsem Chana" userId="f5470584-5ca0-49e0-bbbb-a6f26e3819c8" providerId="ADAL" clId="{3F887E95-8B35-46FB-A0E5-842281F2B3A5}" dt="2019-11-01T09:58:57.543" v="300" actId="1076"/>
          <ac:grpSpMkLst>
            <pc:docMk/>
            <pc:sldMk cId="3022338055" sldId="602"/>
            <ac:grpSpMk id="32" creationId="{DF82D069-4EEC-41BA-AA0E-9BC201400D9C}"/>
          </ac:grpSpMkLst>
        </pc:grpChg>
        <pc:grpChg chg="mod">
          <ac:chgData name="Tarsem Chana" userId="f5470584-5ca0-49e0-bbbb-a6f26e3819c8" providerId="ADAL" clId="{3F887E95-8B35-46FB-A0E5-842281F2B3A5}" dt="2019-11-01T09:58:05.154" v="294" actId="1076"/>
          <ac:grpSpMkLst>
            <pc:docMk/>
            <pc:sldMk cId="3022338055" sldId="602"/>
            <ac:grpSpMk id="35" creationId="{B9D93A68-97A8-4566-8A79-95B97401533D}"/>
          </ac:grpSpMkLst>
        </pc:grpChg>
        <pc:grpChg chg="mod">
          <ac:chgData name="Tarsem Chana" userId="f5470584-5ca0-49e0-bbbb-a6f26e3819c8" providerId="ADAL" clId="{3F887E95-8B35-46FB-A0E5-842281F2B3A5}" dt="2019-11-01T10:01:06.275" v="318" actId="1076"/>
          <ac:grpSpMkLst>
            <pc:docMk/>
            <pc:sldMk cId="3022338055" sldId="602"/>
            <ac:grpSpMk id="38" creationId="{5730F7D5-F48B-45F6-8930-B277E7C558AB}"/>
          </ac:grpSpMkLst>
        </pc:grpChg>
        <pc:grpChg chg="del mod">
          <ac:chgData name="Tarsem Chana" userId="f5470584-5ca0-49e0-bbbb-a6f26e3819c8" providerId="ADAL" clId="{3F887E95-8B35-46FB-A0E5-842281F2B3A5}" dt="2019-11-01T09:59:42.640" v="308" actId="478"/>
          <ac:grpSpMkLst>
            <pc:docMk/>
            <pc:sldMk cId="3022338055" sldId="602"/>
            <ac:grpSpMk id="41" creationId="{C26B1439-14EB-480D-93B5-8D522B8FD176}"/>
          </ac:grpSpMkLst>
        </pc:grpChg>
        <pc:grpChg chg="del mod">
          <ac:chgData name="Tarsem Chana" userId="f5470584-5ca0-49e0-bbbb-a6f26e3819c8" providerId="ADAL" clId="{3F887E95-8B35-46FB-A0E5-842281F2B3A5}" dt="2019-11-01T09:59:42.640" v="308" actId="478"/>
          <ac:grpSpMkLst>
            <pc:docMk/>
            <pc:sldMk cId="3022338055" sldId="602"/>
            <ac:grpSpMk id="44" creationId="{6851B15E-3657-44BD-BE8A-A1718DFE61BA}"/>
          </ac:grpSpMkLst>
        </pc:grpChg>
        <pc:picChg chg="del">
          <ac:chgData name="Tarsem Chana" userId="f5470584-5ca0-49e0-bbbb-a6f26e3819c8" providerId="ADAL" clId="{3F887E95-8B35-46FB-A0E5-842281F2B3A5}" dt="2019-11-01T09:50:30.132" v="208" actId="478"/>
          <ac:picMkLst>
            <pc:docMk/>
            <pc:sldMk cId="3022338055" sldId="602"/>
            <ac:picMk id="3" creationId="{D618B683-4CA2-40A8-923A-CF6E9FE87F8D}"/>
          </ac:picMkLst>
        </pc:picChg>
        <pc:picChg chg="del">
          <ac:chgData name="Tarsem Chana" userId="f5470584-5ca0-49e0-bbbb-a6f26e3819c8" providerId="ADAL" clId="{3F887E95-8B35-46FB-A0E5-842281F2B3A5}" dt="2019-11-01T09:50:32.088" v="209" actId="478"/>
          <ac:picMkLst>
            <pc:docMk/>
            <pc:sldMk cId="3022338055" sldId="602"/>
            <ac:picMk id="7" creationId="{EECEE7AA-6D2F-422B-8A64-778091F9F5D3}"/>
          </ac:picMkLst>
        </pc:picChg>
        <pc:picChg chg="del mod">
          <ac:chgData name="Tarsem Chana" userId="f5470584-5ca0-49e0-bbbb-a6f26e3819c8" providerId="ADAL" clId="{3F887E95-8B35-46FB-A0E5-842281F2B3A5}" dt="2019-11-01T09:59:42.640" v="308" actId="478"/>
          <ac:picMkLst>
            <pc:docMk/>
            <pc:sldMk cId="3022338055" sldId="602"/>
            <ac:picMk id="8" creationId="{331CD420-4C18-405E-AACA-B908D76227EB}"/>
          </ac:picMkLst>
        </pc:picChg>
        <pc:picChg chg="del">
          <ac:chgData name="Tarsem Chana" userId="f5470584-5ca0-49e0-bbbb-a6f26e3819c8" providerId="ADAL" clId="{3F887E95-8B35-46FB-A0E5-842281F2B3A5}" dt="2019-11-01T09:50:30.132" v="208" actId="478"/>
          <ac:picMkLst>
            <pc:docMk/>
            <pc:sldMk cId="3022338055" sldId="602"/>
            <ac:picMk id="23" creationId="{73B87AAB-6CB6-457B-B23C-56BB4C3F6A62}"/>
          </ac:picMkLst>
        </pc:picChg>
        <pc:picChg chg="del">
          <ac:chgData name="Tarsem Chana" userId="f5470584-5ca0-49e0-bbbb-a6f26e3819c8" providerId="ADAL" clId="{3F887E95-8B35-46FB-A0E5-842281F2B3A5}" dt="2019-11-01T09:50:30.132" v="208" actId="478"/>
          <ac:picMkLst>
            <pc:docMk/>
            <pc:sldMk cId="3022338055" sldId="602"/>
            <ac:picMk id="24" creationId="{838628B2-5AE6-44B2-BAFE-52DD5D0C00AB}"/>
          </ac:picMkLst>
        </pc:picChg>
        <pc:picChg chg="add mod ord">
          <ac:chgData name="Tarsem Chana" userId="f5470584-5ca0-49e0-bbbb-a6f26e3819c8" providerId="ADAL" clId="{3F887E95-8B35-46FB-A0E5-842281F2B3A5}" dt="2019-11-01T09:57:56.929" v="289" actId="1076"/>
          <ac:picMkLst>
            <pc:docMk/>
            <pc:sldMk cId="3022338055" sldId="602"/>
            <ac:picMk id="47" creationId="{A230683E-9497-4E85-B944-BD963588B52C}"/>
          </ac:picMkLst>
        </pc:picChg>
        <pc:picChg chg="add del">
          <ac:chgData name="Tarsem Chana" userId="f5470584-5ca0-49e0-bbbb-a6f26e3819c8" providerId="ADAL" clId="{3F887E95-8B35-46FB-A0E5-842281F2B3A5}" dt="2019-11-01T09:52:05.738" v="215"/>
          <ac:picMkLst>
            <pc:docMk/>
            <pc:sldMk cId="3022338055" sldId="602"/>
            <ac:picMk id="2049" creationId="{6D0CB9CB-8937-4FED-8157-B4D13C9C639D}"/>
          </ac:picMkLst>
        </pc:picChg>
        <pc:picChg chg="add del">
          <ac:chgData name="Tarsem Chana" userId="f5470584-5ca0-49e0-bbbb-a6f26e3819c8" providerId="ADAL" clId="{3F887E95-8B35-46FB-A0E5-842281F2B3A5}" dt="2019-11-01T09:52:10.129" v="218"/>
          <ac:picMkLst>
            <pc:docMk/>
            <pc:sldMk cId="3022338055" sldId="602"/>
            <ac:picMk id="2052" creationId="{78A96253-2254-44D8-B72F-35E2D5016F30}"/>
          </ac:picMkLst>
        </pc:picChg>
        <pc:cxnChg chg="del mod">
          <ac:chgData name="Tarsem Chana" userId="f5470584-5ca0-49e0-bbbb-a6f26e3819c8" providerId="ADAL" clId="{3F887E95-8B35-46FB-A0E5-842281F2B3A5}" dt="2019-11-01T09:59:47.768" v="309" actId="478"/>
          <ac:cxnSpMkLst>
            <pc:docMk/>
            <pc:sldMk cId="3022338055" sldId="602"/>
            <ac:cxnSpMk id="25" creationId="{F2503ADD-1594-441A-8B6F-D774AA8F212B}"/>
          </ac:cxnSpMkLst>
        </pc:cxnChg>
      </pc:sldChg>
      <pc:sldChg chg="addSp modSp del">
        <pc:chgData name="Tarsem Chana" userId="f5470584-5ca0-49e0-bbbb-a6f26e3819c8" providerId="ADAL" clId="{3F887E95-8B35-46FB-A0E5-842281F2B3A5}" dt="2019-11-01T17:43:28.944" v="864" actId="2696"/>
        <pc:sldMkLst>
          <pc:docMk/>
          <pc:sldMk cId="566594476" sldId="605"/>
        </pc:sldMkLst>
        <pc:spChg chg="add mod">
          <ac:chgData name="Tarsem Chana" userId="f5470584-5ca0-49e0-bbbb-a6f26e3819c8" providerId="ADAL" clId="{3F887E95-8B35-46FB-A0E5-842281F2B3A5}" dt="2019-11-01T10:15:54.418" v="516" actId="1076"/>
          <ac:spMkLst>
            <pc:docMk/>
            <pc:sldMk cId="566594476" sldId="605"/>
            <ac:spMk id="3" creationId="{BCC01A74-5C0A-4F12-B7EA-2CFF690B1990}"/>
          </ac:spMkLst>
        </pc:spChg>
      </pc:sldChg>
      <pc:sldChg chg="del">
        <pc:chgData name="Tarsem Chana" userId="f5470584-5ca0-49e0-bbbb-a6f26e3819c8" providerId="ADAL" clId="{3F887E95-8B35-46FB-A0E5-842281F2B3A5}" dt="2019-11-01T10:15:22.690" v="491" actId="2696"/>
        <pc:sldMkLst>
          <pc:docMk/>
          <pc:sldMk cId="2873861593" sldId="606"/>
        </pc:sldMkLst>
      </pc:sldChg>
      <pc:sldChg chg="del">
        <pc:chgData name="Tarsem Chana" userId="f5470584-5ca0-49e0-bbbb-a6f26e3819c8" providerId="ADAL" clId="{3F887E95-8B35-46FB-A0E5-842281F2B3A5}" dt="2019-11-01T10:15:22.655" v="490" actId="2696"/>
        <pc:sldMkLst>
          <pc:docMk/>
          <pc:sldMk cId="1609553259" sldId="607"/>
        </pc:sldMkLst>
      </pc:sldChg>
      <pc:sldChg chg="addSp delSp modSp add">
        <pc:chgData name="Tarsem Chana" userId="f5470584-5ca0-49e0-bbbb-a6f26e3819c8" providerId="ADAL" clId="{3F887E95-8B35-46FB-A0E5-842281F2B3A5}" dt="2019-11-08T10:14:08.076" v="1083" actId="113"/>
        <pc:sldMkLst>
          <pc:docMk/>
          <pc:sldMk cId="160649976" sldId="608"/>
        </pc:sldMkLst>
        <pc:spChg chg="add del mod">
          <ac:chgData name="Tarsem Chana" userId="f5470584-5ca0-49e0-bbbb-a6f26e3819c8" providerId="ADAL" clId="{3F887E95-8B35-46FB-A0E5-842281F2B3A5}" dt="2019-11-01T10:01:22.956" v="323" actId="1076"/>
          <ac:spMkLst>
            <pc:docMk/>
            <pc:sldMk cId="160649976" sldId="608"/>
            <ac:spMk id="5" creationId="{CE8E7FD3-ABCD-D344-95F8-F298F336AE48}"/>
          </ac:spMkLst>
        </pc:spChg>
        <pc:spChg chg="mod">
          <ac:chgData name="Tarsem Chana" userId="f5470584-5ca0-49e0-bbbb-a6f26e3819c8" providerId="ADAL" clId="{3F887E95-8B35-46FB-A0E5-842281F2B3A5}" dt="2019-11-08T10:14:08.076" v="1083" actId="113"/>
          <ac:spMkLst>
            <pc:docMk/>
            <pc:sldMk cId="160649976" sldId="608"/>
            <ac:spMk id="11" creationId="{F561B104-91C7-420C-8551-1F8E66480E57}"/>
          </ac:spMkLst>
        </pc:spChg>
        <pc:spChg chg="add del">
          <ac:chgData name="Tarsem Chana" userId="f5470584-5ca0-49e0-bbbb-a6f26e3819c8" providerId="ADAL" clId="{3F887E95-8B35-46FB-A0E5-842281F2B3A5}" dt="2019-11-01T10:01:29.136" v="325"/>
          <ac:spMkLst>
            <pc:docMk/>
            <pc:sldMk cId="160649976" sldId="608"/>
            <ac:spMk id="23" creationId="{9FF7C85A-5626-4806-AFA5-8C904EB2B59A}"/>
          </ac:spMkLst>
        </pc:spChg>
        <pc:grpChg chg="mod">
          <ac:chgData name="Tarsem Chana" userId="f5470584-5ca0-49e0-bbbb-a6f26e3819c8" providerId="ADAL" clId="{3F887E95-8B35-46FB-A0E5-842281F2B3A5}" dt="2019-11-01T10:03:23.413" v="351" actId="1076"/>
          <ac:grpSpMkLst>
            <pc:docMk/>
            <pc:sldMk cId="160649976" sldId="608"/>
            <ac:grpSpMk id="16" creationId="{DC5C00E3-BA68-4246-A2BE-754C1F027644}"/>
          </ac:grpSpMkLst>
        </pc:grpChg>
        <pc:grpChg chg="mod">
          <ac:chgData name="Tarsem Chana" userId="f5470584-5ca0-49e0-bbbb-a6f26e3819c8" providerId="ADAL" clId="{3F887E95-8B35-46FB-A0E5-842281F2B3A5}" dt="2019-11-01T10:03:23.413" v="351" actId="1076"/>
          <ac:grpSpMkLst>
            <pc:docMk/>
            <pc:sldMk cId="160649976" sldId="608"/>
            <ac:grpSpMk id="26" creationId="{1589E2EA-3B33-48A2-9010-FFDC1C95D5FC}"/>
          </ac:grpSpMkLst>
        </pc:grpChg>
        <pc:grpChg chg="mod">
          <ac:chgData name="Tarsem Chana" userId="f5470584-5ca0-49e0-bbbb-a6f26e3819c8" providerId="ADAL" clId="{3F887E95-8B35-46FB-A0E5-842281F2B3A5}" dt="2019-11-01T10:04:08.675" v="362" actId="1076"/>
          <ac:grpSpMkLst>
            <pc:docMk/>
            <pc:sldMk cId="160649976" sldId="608"/>
            <ac:grpSpMk id="32" creationId="{DF82D069-4EEC-41BA-AA0E-9BC201400D9C}"/>
          </ac:grpSpMkLst>
        </pc:grpChg>
        <pc:grpChg chg="mod">
          <ac:chgData name="Tarsem Chana" userId="f5470584-5ca0-49e0-bbbb-a6f26e3819c8" providerId="ADAL" clId="{3F887E95-8B35-46FB-A0E5-842281F2B3A5}" dt="2019-11-01T10:04:02.899" v="361" actId="1076"/>
          <ac:grpSpMkLst>
            <pc:docMk/>
            <pc:sldMk cId="160649976" sldId="608"/>
            <ac:grpSpMk id="35" creationId="{B9D93A68-97A8-4566-8A79-95B97401533D}"/>
          </ac:grpSpMkLst>
        </pc:grpChg>
        <pc:grpChg chg="mod">
          <ac:chgData name="Tarsem Chana" userId="f5470584-5ca0-49e0-bbbb-a6f26e3819c8" providerId="ADAL" clId="{3F887E95-8B35-46FB-A0E5-842281F2B3A5}" dt="2019-11-01T10:04:33.321" v="366" actId="1076"/>
          <ac:grpSpMkLst>
            <pc:docMk/>
            <pc:sldMk cId="160649976" sldId="608"/>
            <ac:grpSpMk id="38" creationId="{5730F7D5-F48B-45F6-8930-B277E7C558AB}"/>
          </ac:grpSpMkLst>
        </pc:grpChg>
        <pc:picChg chg="add mod ord">
          <ac:chgData name="Tarsem Chana" userId="f5470584-5ca0-49e0-bbbb-a6f26e3819c8" providerId="ADAL" clId="{3F887E95-8B35-46FB-A0E5-842281F2B3A5}" dt="2019-11-01T10:03:28.141" v="359" actId="171"/>
          <ac:picMkLst>
            <pc:docMk/>
            <pc:sldMk cId="160649976" sldId="608"/>
            <ac:picMk id="24" creationId="{1EFA0832-4DE4-4D63-80F1-7C4394555F4A}"/>
          </ac:picMkLst>
        </pc:picChg>
        <pc:picChg chg="del mod">
          <ac:chgData name="Tarsem Chana" userId="f5470584-5ca0-49e0-bbbb-a6f26e3819c8" providerId="ADAL" clId="{3F887E95-8B35-46FB-A0E5-842281F2B3A5}" dt="2019-11-01T10:03:06.692" v="349" actId="478"/>
          <ac:picMkLst>
            <pc:docMk/>
            <pc:sldMk cId="160649976" sldId="608"/>
            <ac:picMk id="47" creationId="{A230683E-9497-4E85-B944-BD963588B52C}"/>
          </ac:picMkLst>
        </pc:picChg>
      </pc:sldChg>
      <pc:sldChg chg="del">
        <pc:chgData name="Tarsem Chana" userId="f5470584-5ca0-49e0-bbbb-a6f26e3819c8" providerId="ADAL" clId="{3F887E95-8B35-46FB-A0E5-842281F2B3A5}" dt="2019-11-01T09:58:46.103" v="296" actId="2696"/>
        <pc:sldMkLst>
          <pc:docMk/>
          <pc:sldMk cId="3119190325" sldId="608"/>
        </pc:sldMkLst>
      </pc:sldChg>
      <pc:sldChg chg="del">
        <pc:chgData name="Tarsem Chana" userId="f5470584-5ca0-49e0-bbbb-a6f26e3819c8" providerId="ADAL" clId="{3F887E95-8B35-46FB-A0E5-842281F2B3A5}" dt="2019-11-01T09:58:46.150" v="297" actId="2696"/>
        <pc:sldMkLst>
          <pc:docMk/>
          <pc:sldMk cId="2574862453" sldId="609"/>
        </pc:sldMkLst>
      </pc:sldChg>
      <pc:sldChg chg="addSp delSp modSp add">
        <pc:chgData name="Tarsem Chana" userId="f5470584-5ca0-49e0-bbbb-a6f26e3819c8" providerId="ADAL" clId="{3F887E95-8B35-46FB-A0E5-842281F2B3A5}" dt="2019-11-08T10:25:04.409" v="1281" actId="20577"/>
        <pc:sldMkLst>
          <pc:docMk/>
          <pc:sldMk cId="3749000394" sldId="609"/>
        </pc:sldMkLst>
        <pc:spChg chg="add del">
          <ac:chgData name="Tarsem Chana" userId="f5470584-5ca0-49e0-bbbb-a6f26e3819c8" providerId="ADAL" clId="{3F887E95-8B35-46FB-A0E5-842281F2B3A5}" dt="2019-11-01T17:26:29.647" v="572"/>
          <ac:spMkLst>
            <pc:docMk/>
            <pc:sldMk cId="3749000394" sldId="609"/>
            <ac:spMk id="3" creationId="{8F5B9F40-F83E-47FA-9E74-D61E0AB8367E}"/>
          </ac:spMkLst>
        </pc:spChg>
        <pc:spChg chg="add del">
          <ac:chgData name="Tarsem Chana" userId="f5470584-5ca0-49e0-bbbb-a6f26e3819c8" providerId="ADAL" clId="{3F887E95-8B35-46FB-A0E5-842281F2B3A5}" dt="2019-11-01T17:26:29.647" v="572"/>
          <ac:spMkLst>
            <pc:docMk/>
            <pc:sldMk cId="3749000394" sldId="609"/>
            <ac:spMk id="6" creationId="{BF83B81E-4AE5-4D6B-BF3D-9BC7B4D302F6}"/>
          </ac:spMkLst>
        </pc:spChg>
        <pc:spChg chg="mod">
          <ac:chgData name="Tarsem Chana" userId="f5470584-5ca0-49e0-bbbb-a6f26e3819c8" providerId="ADAL" clId="{3F887E95-8B35-46FB-A0E5-842281F2B3A5}" dt="2019-11-08T10:25:04.409" v="1281" actId="20577"/>
          <ac:spMkLst>
            <pc:docMk/>
            <pc:sldMk cId="3749000394" sldId="609"/>
            <ac:spMk id="11" creationId="{F561B104-91C7-420C-8551-1F8E66480E57}"/>
          </ac:spMkLst>
        </pc:spChg>
        <pc:grpChg chg="mod">
          <ac:chgData name="Tarsem Chana" userId="f5470584-5ca0-49e0-bbbb-a6f26e3819c8" providerId="ADAL" clId="{3F887E95-8B35-46FB-A0E5-842281F2B3A5}" dt="2019-11-01T10:16:28.255" v="523" actId="1076"/>
          <ac:grpSpMkLst>
            <pc:docMk/>
            <pc:sldMk cId="3749000394" sldId="609"/>
            <ac:grpSpMk id="32" creationId="{DF82D069-4EEC-41BA-AA0E-9BC201400D9C}"/>
          </ac:grpSpMkLst>
        </pc:grpChg>
        <pc:grpChg chg="mod">
          <ac:chgData name="Tarsem Chana" userId="f5470584-5ca0-49e0-bbbb-a6f26e3819c8" providerId="ADAL" clId="{3F887E95-8B35-46FB-A0E5-842281F2B3A5}" dt="2019-11-01T10:16:28.255" v="523" actId="1076"/>
          <ac:grpSpMkLst>
            <pc:docMk/>
            <pc:sldMk cId="3749000394" sldId="609"/>
            <ac:grpSpMk id="35" creationId="{B9D93A68-97A8-4566-8A79-95B97401533D}"/>
          </ac:grpSpMkLst>
        </pc:grpChg>
        <pc:grpChg chg="mod">
          <ac:chgData name="Tarsem Chana" userId="f5470584-5ca0-49e0-bbbb-a6f26e3819c8" providerId="ADAL" clId="{3F887E95-8B35-46FB-A0E5-842281F2B3A5}" dt="2019-11-01T10:16:28.255" v="523" actId="1076"/>
          <ac:grpSpMkLst>
            <pc:docMk/>
            <pc:sldMk cId="3749000394" sldId="609"/>
            <ac:grpSpMk id="38" creationId="{5730F7D5-F48B-45F6-8930-B277E7C558AB}"/>
          </ac:grpSpMkLst>
        </pc:grpChg>
        <pc:picChg chg="add del mod">
          <ac:chgData name="Tarsem Chana" userId="f5470584-5ca0-49e0-bbbb-a6f26e3819c8" providerId="ADAL" clId="{3F887E95-8B35-46FB-A0E5-842281F2B3A5}" dt="2019-11-01T10:16:40.638" v="526" actId="478"/>
          <ac:picMkLst>
            <pc:docMk/>
            <pc:sldMk cId="3749000394" sldId="609"/>
            <ac:picMk id="23" creationId="{9A261E77-13F3-4AA9-BA0E-5ADB27889ED3}"/>
          </ac:picMkLst>
        </pc:picChg>
        <pc:picChg chg="del">
          <ac:chgData name="Tarsem Chana" userId="f5470584-5ca0-49e0-bbbb-a6f26e3819c8" providerId="ADAL" clId="{3F887E95-8B35-46FB-A0E5-842281F2B3A5}" dt="2019-11-01T10:16:17.958" v="522" actId="478"/>
          <ac:picMkLst>
            <pc:docMk/>
            <pc:sldMk cId="3749000394" sldId="609"/>
            <ac:picMk id="24" creationId="{1EFA0832-4DE4-4D63-80F1-7C4394555F4A}"/>
          </ac:picMkLst>
        </pc:picChg>
        <pc:picChg chg="add del mod ord">
          <ac:chgData name="Tarsem Chana" userId="f5470584-5ca0-49e0-bbbb-a6f26e3819c8" providerId="ADAL" clId="{3F887E95-8B35-46FB-A0E5-842281F2B3A5}" dt="2019-11-01T17:27:32.743" v="607" actId="478"/>
          <ac:picMkLst>
            <pc:docMk/>
            <pc:sldMk cId="3749000394" sldId="609"/>
            <ac:picMk id="25" creationId="{DEBD01E3-8F36-4EC8-9B9F-59FFD210500B}"/>
          </ac:picMkLst>
        </pc:picChg>
        <pc:picChg chg="add mod ord">
          <ac:chgData name="Tarsem Chana" userId="f5470584-5ca0-49e0-bbbb-a6f26e3819c8" providerId="ADAL" clId="{3F887E95-8B35-46FB-A0E5-842281F2B3A5}" dt="2019-11-01T17:27:33.621" v="609" actId="1076"/>
          <ac:picMkLst>
            <pc:docMk/>
            <pc:sldMk cId="3749000394" sldId="609"/>
            <ac:picMk id="28" creationId="{4F4F48F5-04EE-4669-9911-D38A3DB86AD8}"/>
          </ac:picMkLst>
        </pc:picChg>
        <pc:picChg chg="add">
          <ac:chgData name="Tarsem Chana" userId="f5470584-5ca0-49e0-bbbb-a6f26e3819c8" providerId="ADAL" clId="{3F887E95-8B35-46FB-A0E5-842281F2B3A5}" dt="2019-11-01T17:27:30.660" v="606"/>
          <ac:picMkLst>
            <pc:docMk/>
            <pc:sldMk cId="3749000394" sldId="609"/>
            <ac:picMk id="29" creationId="{F638B67D-9A6A-446E-ADE1-B73C0C2F2673}"/>
          </ac:picMkLst>
        </pc:picChg>
        <pc:picChg chg="add mod">
          <ac:chgData name="Tarsem Chana" userId="f5470584-5ca0-49e0-bbbb-a6f26e3819c8" providerId="ADAL" clId="{3F887E95-8B35-46FB-A0E5-842281F2B3A5}" dt="2019-11-01T17:30:40.368" v="658" actId="1076"/>
          <ac:picMkLst>
            <pc:docMk/>
            <pc:sldMk cId="3749000394" sldId="609"/>
            <ac:picMk id="30" creationId="{AB17714D-DE48-453F-81B0-83DD67247866}"/>
          </ac:picMkLst>
        </pc:picChg>
        <pc:picChg chg="add del">
          <ac:chgData name="Tarsem Chana" userId="f5470584-5ca0-49e0-bbbb-a6f26e3819c8" providerId="ADAL" clId="{3F887E95-8B35-46FB-A0E5-842281F2B3A5}" dt="2019-11-01T17:26:29.647" v="572"/>
          <ac:picMkLst>
            <pc:docMk/>
            <pc:sldMk cId="3749000394" sldId="609"/>
            <ac:picMk id="3073" creationId="{6ACB2A3C-5C8B-4258-A340-4A9C6F968BF0}"/>
          </ac:picMkLst>
        </pc:picChg>
      </pc:sldChg>
      <pc:sldChg chg="delSp modSp add">
        <pc:chgData name="Tarsem Chana" userId="f5470584-5ca0-49e0-bbbb-a6f26e3819c8" providerId="ADAL" clId="{3F887E95-8B35-46FB-A0E5-842281F2B3A5}" dt="2019-11-08T10:23:29.562" v="1163" actId="403"/>
        <pc:sldMkLst>
          <pc:docMk/>
          <pc:sldMk cId="1049425047" sldId="610"/>
        </pc:sldMkLst>
        <pc:spChg chg="mod">
          <ac:chgData name="Tarsem Chana" userId="f5470584-5ca0-49e0-bbbb-a6f26e3819c8" providerId="ADAL" clId="{3F887E95-8B35-46FB-A0E5-842281F2B3A5}" dt="2019-11-08T10:23:29.562" v="1163" actId="403"/>
          <ac:spMkLst>
            <pc:docMk/>
            <pc:sldMk cId="1049425047" sldId="610"/>
            <ac:spMk id="11" creationId="{F561B104-91C7-420C-8551-1F8E66480E57}"/>
          </ac:spMkLst>
        </pc:spChg>
        <pc:picChg chg="del mod">
          <ac:chgData name="Tarsem Chana" userId="f5470584-5ca0-49e0-bbbb-a6f26e3819c8" providerId="ADAL" clId="{3F887E95-8B35-46FB-A0E5-842281F2B3A5}" dt="2019-11-01T17:33:40.701" v="727" actId="478"/>
          <ac:picMkLst>
            <pc:docMk/>
            <pc:sldMk cId="1049425047" sldId="610"/>
            <ac:picMk id="25" creationId="{DEBD01E3-8F36-4EC8-9B9F-59FFD210500B}"/>
          </ac:picMkLst>
        </pc:picChg>
        <pc:picChg chg="mod">
          <ac:chgData name="Tarsem Chana" userId="f5470584-5ca0-49e0-bbbb-a6f26e3819c8" providerId="ADAL" clId="{3F887E95-8B35-46FB-A0E5-842281F2B3A5}" dt="2019-11-01T17:33:42.987" v="728" actId="1076"/>
          <ac:picMkLst>
            <pc:docMk/>
            <pc:sldMk cId="1049425047" sldId="610"/>
            <ac:picMk id="30" creationId="{AB17714D-DE48-453F-81B0-83DD67247866}"/>
          </ac:picMkLst>
        </pc:picChg>
      </pc:sldChg>
      <pc:sldChg chg="del">
        <pc:chgData name="Tarsem Chana" userId="f5470584-5ca0-49e0-bbbb-a6f26e3819c8" providerId="ADAL" clId="{3F887E95-8B35-46FB-A0E5-842281F2B3A5}" dt="2019-11-01T09:58:46.195" v="298" actId="2696"/>
        <pc:sldMkLst>
          <pc:docMk/>
          <pc:sldMk cId="2599068745" sldId="610"/>
        </pc:sldMkLst>
      </pc:sldChg>
      <pc:sldChg chg="addSp delSp modSp add">
        <pc:chgData name="Tarsem Chana" userId="f5470584-5ca0-49e0-bbbb-a6f26e3819c8" providerId="ADAL" clId="{3F887E95-8B35-46FB-A0E5-842281F2B3A5}" dt="2019-11-01T17:39:53.109" v="795" actId="113"/>
        <pc:sldMkLst>
          <pc:docMk/>
          <pc:sldMk cId="1309861795" sldId="611"/>
        </pc:sldMkLst>
        <pc:spChg chg="mod">
          <ac:chgData name="Tarsem Chana" userId="f5470584-5ca0-49e0-bbbb-a6f26e3819c8" providerId="ADAL" clId="{3F887E95-8B35-46FB-A0E5-842281F2B3A5}" dt="2019-11-01T17:35:41.649" v="736"/>
          <ac:spMkLst>
            <pc:docMk/>
            <pc:sldMk cId="1309861795" sldId="611"/>
            <ac:spMk id="2" creationId="{FC64EAFB-7E8A-9347-9CAB-53935D2D1FB1}"/>
          </ac:spMkLst>
        </pc:spChg>
        <pc:spChg chg="mod">
          <ac:chgData name="Tarsem Chana" userId="f5470584-5ca0-49e0-bbbb-a6f26e3819c8" providerId="ADAL" clId="{3F887E95-8B35-46FB-A0E5-842281F2B3A5}" dt="2019-11-01T17:39:53.109" v="795" actId="113"/>
          <ac:spMkLst>
            <pc:docMk/>
            <pc:sldMk cId="1309861795" sldId="611"/>
            <ac:spMk id="11" creationId="{F561B104-91C7-420C-8551-1F8E66480E57}"/>
          </ac:spMkLst>
        </pc:spChg>
        <pc:picChg chg="add mod">
          <ac:chgData name="Tarsem Chana" userId="f5470584-5ca0-49e0-bbbb-a6f26e3819c8" providerId="ADAL" clId="{3F887E95-8B35-46FB-A0E5-842281F2B3A5}" dt="2019-11-01T17:38:28.968" v="752" actId="14100"/>
          <ac:picMkLst>
            <pc:docMk/>
            <pc:sldMk cId="1309861795" sldId="611"/>
            <ac:picMk id="23" creationId="{8918FCDC-894A-46E0-A69D-736D32935B4D}"/>
          </ac:picMkLst>
        </pc:picChg>
        <pc:picChg chg="add mod">
          <ac:chgData name="Tarsem Chana" userId="f5470584-5ca0-49e0-bbbb-a6f26e3819c8" providerId="ADAL" clId="{3F887E95-8B35-46FB-A0E5-842281F2B3A5}" dt="2019-11-01T17:38:31.114" v="753" actId="1076"/>
          <ac:picMkLst>
            <pc:docMk/>
            <pc:sldMk cId="1309861795" sldId="611"/>
            <ac:picMk id="24" creationId="{F1839E74-1FF5-4D56-B708-42544E81A8BE}"/>
          </ac:picMkLst>
        </pc:picChg>
        <pc:picChg chg="del">
          <ac:chgData name="Tarsem Chana" userId="f5470584-5ca0-49e0-bbbb-a6f26e3819c8" providerId="ADAL" clId="{3F887E95-8B35-46FB-A0E5-842281F2B3A5}" dt="2019-11-01T17:36:51.757" v="746" actId="478"/>
          <ac:picMkLst>
            <pc:docMk/>
            <pc:sldMk cId="1309861795" sldId="611"/>
            <ac:picMk id="30" creationId="{AB17714D-DE48-453F-81B0-83DD67247866}"/>
          </ac:picMkLst>
        </pc:picChg>
      </pc:sldChg>
      <pc:sldChg chg="addSp delSp modSp add">
        <pc:chgData name="Tarsem Chana" userId="f5470584-5ca0-49e0-bbbb-a6f26e3819c8" providerId="ADAL" clId="{3F887E95-8B35-46FB-A0E5-842281F2B3A5}" dt="2019-11-01T17:44:41.793" v="866" actId="113"/>
        <pc:sldMkLst>
          <pc:docMk/>
          <pc:sldMk cId="1066842064" sldId="612"/>
        </pc:sldMkLst>
        <pc:spChg chg="add del">
          <ac:chgData name="Tarsem Chana" userId="f5470584-5ca0-49e0-bbbb-a6f26e3819c8" providerId="ADAL" clId="{3F887E95-8B35-46FB-A0E5-842281F2B3A5}" dt="2019-11-01T17:40:40.263" v="803"/>
          <ac:spMkLst>
            <pc:docMk/>
            <pc:sldMk cId="1066842064" sldId="612"/>
            <ac:spMk id="3" creationId="{409795B7-1973-432A-A5F4-8593A93D9DFF}"/>
          </ac:spMkLst>
        </pc:spChg>
        <pc:spChg chg="add del">
          <ac:chgData name="Tarsem Chana" userId="f5470584-5ca0-49e0-bbbb-a6f26e3819c8" providerId="ADAL" clId="{3F887E95-8B35-46FB-A0E5-842281F2B3A5}" dt="2019-11-01T17:40:40.263" v="803"/>
          <ac:spMkLst>
            <pc:docMk/>
            <pc:sldMk cId="1066842064" sldId="612"/>
            <ac:spMk id="6" creationId="{BF0E1C3D-F80F-41FB-B998-13D390058148}"/>
          </ac:spMkLst>
        </pc:spChg>
        <pc:spChg chg="add del">
          <ac:chgData name="Tarsem Chana" userId="f5470584-5ca0-49e0-bbbb-a6f26e3819c8" providerId="ADAL" clId="{3F887E95-8B35-46FB-A0E5-842281F2B3A5}" dt="2019-11-01T17:40:40.263" v="803"/>
          <ac:spMkLst>
            <pc:docMk/>
            <pc:sldMk cId="1066842064" sldId="612"/>
            <ac:spMk id="7" creationId="{C35BF7F6-26F2-42CD-BC92-0B3D86BE4CC3}"/>
          </ac:spMkLst>
        </pc:spChg>
        <pc:spChg chg="mod">
          <ac:chgData name="Tarsem Chana" userId="f5470584-5ca0-49e0-bbbb-a6f26e3819c8" providerId="ADAL" clId="{3F887E95-8B35-46FB-A0E5-842281F2B3A5}" dt="2019-11-01T17:44:41.793" v="866" actId="113"/>
          <ac:spMkLst>
            <pc:docMk/>
            <pc:sldMk cId="1066842064" sldId="612"/>
            <ac:spMk id="11" creationId="{F561B104-91C7-420C-8551-1F8E66480E57}"/>
          </ac:spMkLst>
        </pc:spChg>
        <pc:picChg chg="del">
          <ac:chgData name="Tarsem Chana" userId="f5470584-5ca0-49e0-bbbb-a6f26e3819c8" providerId="ADAL" clId="{3F887E95-8B35-46FB-A0E5-842281F2B3A5}" dt="2019-11-01T17:41:05.325" v="817" actId="478"/>
          <ac:picMkLst>
            <pc:docMk/>
            <pc:sldMk cId="1066842064" sldId="612"/>
            <ac:picMk id="23" creationId="{8918FCDC-894A-46E0-A69D-736D32935B4D}"/>
          </ac:picMkLst>
        </pc:picChg>
        <pc:picChg chg="del">
          <ac:chgData name="Tarsem Chana" userId="f5470584-5ca0-49e0-bbbb-a6f26e3819c8" providerId="ADAL" clId="{3F887E95-8B35-46FB-A0E5-842281F2B3A5}" dt="2019-11-01T17:41:05.773" v="818" actId="478"/>
          <ac:picMkLst>
            <pc:docMk/>
            <pc:sldMk cId="1066842064" sldId="612"/>
            <ac:picMk id="24" creationId="{F1839E74-1FF5-4D56-B708-42544E81A8BE}"/>
          </ac:picMkLst>
        </pc:picChg>
        <pc:picChg chg="add mod">
          <ac:chgData name="Tarsem Chana" userId="f5470584-5ca0-49e0-bbbb-a6f26e3819c8" providerId="ADAL" clId="{3F887E95-8B35-46FB-A0E5-842281F2B3A5}" dt="2019-11-01T17:41:04.078" v="816" actId="1076"/>
          <ac:picMkLst>
            <pc:docMk/>
            <pc:sldMk cId="1066842064" sldId="612"/>
            <ac:picMk id="29" creationId="{9604C32F-822F-4482-BFBC-14B363880152}"/>
          </ac:picMkLst>
        </pc:picChg>
        <pc:picChg chg="add mod">
          <ac:chgData name="Tarsem Chana" userId="f5470584-5ca0-49e0-bbbb-a6f26e3819c8" providerId="ADAL" clId="{3F887E95-8B35-46FB-A0E5-842281F2B3A5}" dt="2019-11-01T17:41:54.954" v="825" actId="14100"/>
          <ac:picMkLst>
            <pc:docMk/>
            <pc:sldMk cId="1066842064" sldId="612"/>
            <ac:picMk id="30" creationId="{462452B6-EFBC-45F9-8C8A-C3C99D543CE8}"/>
          </ac:picMkLst>
        </pc:picChg>
        <pc:picChg chg="add del">
          <ac:chgData name="Tarsem Chana" userId="f5470584-5ca0-49e0-bbbb-a6f26e3819c8" providerId="ADAL" clId="{3F887E95-8B35-46FB-A0E5-842281F2B3A5}" dt="2019-11-01T17:40:40.263" v="803"/>
          <ac:picMkLst>
            <pc:docMk/>
            <pc:sldMk cId="1066842064" sldId="612"/>
            <ac:picMk id="5121" creationId="{F677BC12-EFD0-474F-B020-0B7801F7B41F}"/>
          </ac:picMkLst>
        </pc:picChg>
        <pc:picChg chg="add del">
          <ac:chgData name="Tarsem Chana" userId="f5470584-5ca0-49e0-bbbb-a6f26e3819c8" providerId="ADAL" clId="{3F887E95-8B35-46FB-A0E5-842281F2B3A5}" dt="2019-11-01T17:40:40.263" v="803"/>
          <ac:picMkLst>
            <pc:docMk/>
            <pc:sldMk cId="1066842064" sldId="612"/>
            <ac:picMk id="5122" creationId="{F180773D-931B-4BB4-9F27-2111BF77C297}"/>
          </ac:picMkLst>
        </pc:picChg>
      </pc:sldChg>
    </pc:docChg>
  </pc:docChgLst>
  <pc:docChgLst>
    <pc:chgData name="Tarsem Chana" userId="f5470584-5ca0-49e0-bbbb-a6f26e3819c8" providerId="ADAL" clId="{E7125158-7F89-4065-997A-162312B223A0}"/>
    <pc:docChg chg="undo custSel delSld modSld modMainMaster">
      <pc:chgData name="Tarsem Chana" userId="f5470584-5ca0-49e0-bbbb-a6f26e3819c8" providerId="ADAL" clId="{E7125158-7F89-4065-997A-162312B223A0}" dt="2019-05-28T11:30:54.972" v="1141" actId="1076"/>
      <pc:docMkLst>
        <pc:docMk/>
      </pc:docMkLst>
      <pc:sldChg chg="modSp modTransition">
        <pc:chgData name="Tarsem Chana" userId="f5470584-5ca0-49e0-bbbb-a6f26e3819c8" providerId="ADAL" clId="{E7125158-7F89-4065-997A-162312B223A0}" dt="2019-05-28T09:56:40.524" v="322"/>
        <pc:sldMkLst>
          <pc:docMk/>
          <pc:sldMk cId="379638819" sldId="500"/>
        </pc:sldMkLst>
        <pc:spChg chg="mod">
          <ac:chgData name="Tarsem Chana" userId="f5470584-5ca0-49e0-bbbb-a6f26e3819c8" providerId="ADAL" clId="{E7125158-7F89-4065-997A-162312B223A0}" dt="2019-05-28T08:32:45.691" v="25"/>
          <ac:spMkLst>
            <pc:docMk/>
            <pc:sldMk cId="379638819" sldId="500"/>
            <ac:spMk id="9" creationId="{2FD67B3A-2A7B-471C-BA11-196BEE4C3D52}"/>
          </ac:spMkLst>
        </pc:spChg>
        <pc:spChg chg="mod">
          <ac:chgData name="Tarsem Chana" userId="f5470584-5ca0-49e0-bbbb-a6f26e3819c8" providerId="ADAL" clId="{E7125158-7F89-4065-997A-162312B223A0}" dt="2019-05-28T09:18:10.091" v="254" actId="20577"/>
          <ac:spMkLst>
            <pc:docMk/>
            <pc:sldMk cId="379638819" sldId="500"/>
            <ac:spMk id="10" creationId="{AD64ACD2-5ABD-47B3-B393-2BC10747A859}"/>
          </ac:spMkLst>
        </pc:spChg>
      </pc:sldChg>
      <pc:sldChg chg="modSp modTransition">
        <pc:chgData name="Tarsem Chana" userId="f5470584-5ca0-49e0-bbbb-a6f26e3819c8" providerId="ADAL" clId="{E7125158-7F89-4065-997A-162312B223A0}" dt="2019-05-28T09:56:40.524" v="322"/>
        <pc:sldMkLst>
          <pc:docMk/>
          <pc:sldMk cId="2959376519" sldId="585"/>
        </pc:sldMkLst>
        <pc:spChg chg="mod">
          <ac:chgData name="Tarsem Chana" userId="f5470584-5ca0-49e0-bbbb-a6f26e3819c8" providerId="ADAL" clId="{E7125158-7F89-4065-997A-162312B223A0}" dt="2019-05-24T10:41:04.560" v="21" actId="20577"/>
          <ac:spMkLst>
            <pc:docMk/>
            <pc:sldMk cId="2959376519" sldId="585"/>
            <ac:spMk id="5" creationId="{345C9BA1-09A3-4623-8CFD-09A8E525CCB4}"/>
          </ac:spMkLst>
        </pc:spChg>
      </pc:sldChg>
      <pc:sldChg chg="addSp delSp modSp modTransition">
        <pc:chgData name="Tarsem Chana" userId="f5470584-5ca0-49e0-bbbb-a6f26e3819c8" providerId="ADAL" clId="{E7125158-7F89-4065-997A-162312B223A0}" dt="2019-05-28T09:56:40.524" v="322"/>
        <pc:sldMkLst>
          <pc:docMk/>
          <pc:sldMk cId="3795818415" sldId="598"/>
        </pc:sldMkLst>
        <pc:spChg chg="mod">
          <ac:chgData name="Tarsem Chana" userId="f5470584-5ca0-49e0-bbbb-a6f26e3819c8" providerId="ADAL" clId="{E7125158-7F89-4065-997A-162312B223A0}" dt="2019-05-28T09:22:53.458" v="256" actId="14100"/>
          <ac:spMkLst>
            <pc:docMk/>
            <pc:sldMk cId="3795818415" sldId="598"/>
            <ac:spMk id="2" creationId="{FC64EAFB-7E8A-9347-9CAB-53935D2D1FB1}"/>
          </ac:spMkLst>
        </pc:spChg>
        <pc:spChg chg="mod">
          <ac:chgData name="Tarsem Chana" userId="f5470584-5ca0-49e0-bbbb-a6f26e3819c8" providerId="ADAL" clId="{E7125158-7F89-4065-997A-162312B223A0}" dt="2019-05-28T09:56:28.854" v="321" actId="13926"/>
          <ac:spMkLst>
            <pc:docMk/>
            <pc:sldMk cId="3795818415" sldId="598"/>
            <ac:spMk id="11" creationId="{F561B104-91C7-420C-8551-1F8E66480E57}"/>
          </ac:spMkLst>
        </pc:spChg>
        <pc:picChg chg="del">
          <ac:chgData name="Tarsem Chana" userId="f5470584-5ca0-49e0-bbbb-a6f26e3819c8" providerId="ADAL" clId="{E7125158-7F89-4065-997A-162312B223A0}" dt="2019-05-28T09:24:47.332" v="260" actId="478"/>
          <ac:picMkLst>
            <pc:docMk/>
            <pc:sldMk cId="3795818415" sldId="598"/>
            <ac:picMk id="8" creationId="{E38D2E78-A132-446C-ABCB-5E7287C32442}"/>
          </ac:picMkLst>
        </pc:picChg>
        <pc:picChg chg="del">
          <ac:chgData name="Tarsem Chana" userId="f5470584-5ca0-49e0-bbbb-a6f26e3819c8" providerId="ADAL" clId="{E7125158-7F89-4065-997A-162312B223A0}" dt="2019-05-28T09:24:47.332" v="260" actId="478"/>
          <ac:picMkLst>
            <pc:docMk/>
            <pc:sldMk cId="3795818415" sldId="598"/>
            <ac:picMk id="10" creationId="{E9E0E48F-B416-4BDB-945C-156F170A7B2D}"/>
          </ac:picMkLst>
        </pc:picChg>
        <pc:picChg chg="del">
          <ac:chgData name="Tarsem Chana" userId="f5470584-5ca0-49e0-bbbb-a6f26e3819c8" providerId="ADAL" clId="{E7125158-7F89-4065-997A-162312B223A0}" dt="2019-05-28T09:24:47.332" v="260" actId="478"/>
          <ac:picMkLst>
            <pc:docMk/>
            <pc:sldMk cId="3795818415" sldId="598"/>
            <ac:picMk id="12" creationId="{FA7A86E6-021E-4D0C-8231-0906EE4469E3}"/>
          </ac:picMkLst>
        </pc:picChg>
        <pc:picChg chg="add mod ord">
          <ac:chgData name="Tarsem Chana" userId="f5470584-5ca0-49e0-bbbb-a6f26e3819c8" providerId="ADAL" clId="{E7125158-7F89-4065-997A-162312B223A0}" dt="2019-05-28T09:24:53.852" v="261" actId="14100"/>
          <ac:picMkLst>
            <pc:docMk/>
            <pc:sldMk cId="3795818415" sldId="598"/>
            <ac:picMk id="13" creationId="{FB8D17D8-CA1E-4B8F-992C-59FDDF8D8C6F}"/>
          </ac:picMkLst>
        </pc:picChg>
      </pc:sldChg>
      <pc:sldMasterChg chg="modSldLayout">
        <pc:chgData name="Tarsem Chana" userId="f5470584-5ca0-49e0-bbbb-a6f26e3819c8" providerId="ADAL" clId="{E7125158-7F89-4065-997A-162312B223A0}" dt="2019-05-24T10:47:06.921" v="24" actId="478"/>
        <pc:sldMasterMkLst>
          <pc:docMk/>
          <pc:sldMasterMk cId="1686954341" sldId="2147483660"/>
        </pc:sldMasterMkLst>
        <pc:sldLayoutChg chg="addSp delSp modSp">
          <pc:chgData name="Tarsem Chana" userId="f5470584-5ca0-49e0-bbbb-a6f26e3819c8" providerId="ADAL" clId="{E7125158-7F89-4065-997A-162312B223A0}" dt="2019-05-24T10:47:06.921" v="24" actId="478"/>
          <pc:sldLayoutMkLst>
            <pc:docMk/>
            <pc:sldMasterMk cId="1686954341" sldId="2147483660"/>
            <pc:sldLayoutMk cId="4155154995" sldId="2147483681"/>
          </pc:sldLayoutMkLst>
          <pc:spChg chg="add del mod">
            <ac:chgData name="Tarsem Chana" userId="f5470584-5ca0-49e0-bbbb-a6f26e3819c8" providerId="ADAL" clId="{E7125158-7F89-4065-997A-162312B223A0}" dt="2019-05-24T10:47:06.921" v="24" actId="478"/>
            <ac:spMkLst>
              <pc:docMk/>
              <pc:sldMasterMk cId="1686954341" sldId="2147483660"/>
              <pc:sldLayoutMk cId="4155154995" sldId="2147483681"/>
              <ac:spMk id="18" creationId="{E589F80D-6F2E-4E9A-9433-E62C798893D4}"/>
            </ac:spMkLst>
          </pc:spChg>
          <pc:grpChg chg="mod">
            <ac:chgData name="Tarsem Chana" userId="f5470584-5ca0-49e0-bbbb-a6f26e3819c8" providerId="ADAL" clId="{E7125158-7F89-4065-997A-162312B223A0}" dt="2019-05-24T10:47:05.322" v="23" actId="12788"/>
            <ac:grpSpMkLst>
              <pc:docMk/>
              <pc:sldMasterMk cId="1686954341" sldId="2147483660"/>
              <pc:sldLayoutMk cId="4155154995" sldId="2147483681"/>
              <ac:grpSpMk id="23" creationId="{BDB06CF8-DD97-5642-99D8-A121EB7F92D3}"/>
            </ac:grpSpMkLst>
          </pc:grpChg>
        </pc:sldLayoutChg>
      </pc:sldMasterChg>
    </pc:docChg>
  </pc:docChgLst>
  <pc:docChgLst>
    <pc:chgData name="Tarsem Chana" userId="f5470584-5ca0-49e0-bbbb-a6f26e3819c8" providerId="ADAL" clId="{52F24F00-7965-4EE6-8B17-8833D25727EA}"/>
    <pc:docChg chg="undo custSel addSld delSld modSld">
      <pc:chgData name="Tarsem Chana" userId="f5470584-5ca0-49e0-bbbb-a6f26e3819c8" providerId="ADAL" clId="{52F24F00-7965-4EE6-8B17-8833D25727EA}" dt="2019-11-08T12:24:16.307" v="616" actId="1076"/>
      <pc:docMkLst>
        <pc:docMk/>
      </pc:docMkLst>
      <pc:sldChg chg="addSp modSp">
        <pc:chgData name="Tarsem Chana" userId="f5470584-5ca0-49e0-bbbb-a6f26e3819c8" providerId="ADAL" clId="{52F24F00-7965-4EE6-8B17-8833D25727EA}" dt="2019-11-08T12:01:56.887" v="201" actId="20577"/>
        <pc:sldMkLst>
          <pc:docMk/>
          <pc:sldMk cId="379638819" sldId="500"/>
        </pc:sldMkLst>
        <pc:spChg chg="mod">
          <ac:chgData name="Tarsem Chana" userId="f5470584-5ca0-49e0-bbbb-a6f26e3819c8" providerId="ADAL" clId="{52F24F00-7965-4EE6-8B17-8833D25727EA}" dt="2019-11-08T12:01:56.887" v="201" actId="20577"/>
          <ac:spMkLst>
            <pc:docMk/>
            <pc:sldMk cId="379638819" sldId="500"/>
            <ac:spMk id="9" creationId="{2FD67B3A-2A7B-471C-BA11-196BEE4C3D52}"/>
          </ac:spMkLst>
        </pc:spChg>
        <pc:spChg chg="mod">
          <ac:chgData name="Tarsem Chana" userId="f5470584-5ca0-49e0-bbbb-a6f26e3819c8" providerId="ADAL" clId="{52F24F00-7965-4EE6-8B17-8833D25727EA}" dt="2019-11-08T12:01:29.176" v="183" actId="20577"/>
          <ac:spMkLst>
            <pc:docMk/>
            <pc:sldMk cId="379638819" sldId="500"/>
            <ac:spMk id="10" creationId="{AD64ACD2-5ABD-47B3-B393-2BC10747A859}"/>
          </ac:spMkLst>
        </pc:spChg>
        <pc:graphicFrameChg chg="add mod modGraphic">
          <ac:chgData name="Tarsem Chana" userId="f5470584-5ca0-49e0-bbbb-a6f26e3819c8" providerId="ADAL" clId="{52F24F00-7965-4EE6-8B17-8833D25727EA}" dt="2019-11-08T11:59:57.769" v="161" actId="1076"/>
          <ac:graphicFrameMkLst>
            <pc:docMk/>
            <pc:sldMk cId="379638819" sldId="500"/>
            <ac:graphicFrameMk id="2" creationId="{E45CE196-411A-43F8-AD0F-93707C2B0600}"/>
          </ac:graphicFrameMkLst>
        </pc:graphicFrameChg>
      </pc:sldChg>
      <pc:sldChg chg="modSp">
        <pc:chgData name="Tarsem Chana" userId="f5470584-5ca0-49e0-bbbb-a6f26e3819c8" providerId="ADAL" clId="{52F24F00-7965-4EE6-8B17-8833D25727EA}" dt="2019-11-08T11:49:58.670" v="21" actId="20577"/>
        <pc:sldMkLst>
          <pc:docMk/>
          <pc:sldMk cId="2959376519" sldId="585"/>
        </pc:sldMkLst>
        <pc:spChg chg="mod">
          <ac:chgData name="Tarsem Chana" userId="f5470584-5ca0-49e0-bbbb-a6f26e3819c8" providerId="ADAL" clId="{52F24F00-7965-4EE6-8B17-8833D25727EA}" dt="2019-11-08T11:49:58.670" v="21" actId="20577"/>
          <ac:spMkLst>
            <pc:docMk/>
            <pc:sldMk cId="2959376519" sldId="585"/>
            <ac:spMk id="5" creationId="{345C9BA1-09A3-4623-8CFD-09A8E525CCB4}"/>
          </ac:spMkLst>
        </pc:spChg>
      </pc:sldChg>
      <pc:sldChg chg="addSp delSp modSp">
        <pc:chgData name="Tarsem Chana" userId="f5470584-5ca0-49e0-bbbb-a6f26e3819c8" providerId="ADAL" clId="{52F24F00-7965-4EE6-8B17-8833D25727EA}" dt="2019-11-08T12:14:51.455" v="430" actId="14100"/>
        <pc:sldMkLst>
          <pc:docMk/>
          <pc:sldMk cId="3022338055" sldId="602"/>
        </pc:sldMkLst>
        <pc:spChg chg="mod">
          <ac:chgData name="Tarsem Chana" userId="f5470584-5ca0-49e0-bbbb-a6f26e3819c8" providerId="ADAL" clId="{52F24F00-7965-4EE6-8B17-8833D25727EA}" dt="2019-11-08T12:02:54.489" v="203"/>
          <ac:spMkLst>
            <pc:docMk/>
            <pc:sldMk cId="3022338055" sldId="602"/>
            <ac:spMk id="2" creationId="{FC64EAFB-7E8A-9347-9CAB-53935D2D1FB1}"/>
          </ac:spMkLst>
        </pc:spChg>
        <pc:spChg chg="mod">
          <ac:chgData name="Tarsem Chana" userId="f5470584-5ca0-49e0-bbbb-a6f26e3819c8" providerId="ADAL" clId="{52F24F00-7965-4EE6-8B17-8833D25727EA}" dt="2019-11-08T12:05:49.590" v="289" actId="113"/>
          <ac:spMkLst>
            <pc:docMk/>
            <pc:sldMk cId="3022338055" sldId="602"/>
            <ac:spMk id="11" creationId="{F561B104-91C7-420C-8551-1F8E66480E57}"/>
          </ac:spMkLst>
        </pc:spChg>
        <pc:picChg chg="add mod ord">
          <ac:chgData name="Tarsem Chana" userId="f5470584-5ca0-49e0-bbbb-a6f26e3819c8" providerId="ADAL" clId="{52F24F00-7965-4EE6-8B17-8833D25727EA}" dt="2019-11-08T12:14:51.455" v="430" actId="14100"/>
          <ac:picMkLst>
            <pc:docMk/>
            <pc:sldMk cId="3022338055" sldId="602"/>
            <ac:picMk id="23" creationId="{8478BB07-DB59-4A72-8A09-6B4BE63E66BD}"/>
          </ac:picMkLst>
        </pc:picChg>
        <pc:picChg chg="add mod ord">
          <ac:chgData name="Tarsem Chana" userId="f5470584-5ca0-49e0-bbbb-a6f26e3819c8" providerId="ADAL" clId="{52F24F00-7965-4EE6-8B17-8833D25727EA}" dt="2019-11-08T12:14:47.291" v="429" actId="14100"/>
          <ac:picMkLst>
            <pc:docMk/>
            <pc:sldMk cId="3022338055" sldId="602"/>
            <ac:picMk id="24" creationId="{B6F08F45-4143-4062-BC5D-4800908AE256}"/>
          </ac:picMkLst>
        </pc:picChg>
        <pc:picChg chg="del">
          <ac:chgData name="Tarsem Chana" userId="f5470584-5ca0-49e0-bbbb-a6f26e3819c8" providerId="ADAL" clId="{52F24F00-7965-4EE6-8B17-8833D25727EA}" dt="2019-11-08T12:06:25.305" v="292" actId="478"/>
          <ac:picMkLst>
            <pc:docMk/>
            <pc:sldMk cId="3022338055" sldId="602"/>
            <ac:picMk id="47" creationId="{A230683E-9497-4E85-B944-BD963588B52C}"/>
          </ac:picMkLst>
        </pc:picChg>
      </pc:sldChg>
      <pc:sldChg chg="delSp modSp add">
        <pc:chgData name="Tarsem Chana" userId="f5470584-5ca0-49e0-bbbb-a6f26e3819c8" providerId="ADAL" clId="{52F24F00-7965-4EE6-8B17-8833D25727EA}" dt="2019-11-08T12:16:35.455" v="461" actId="6549"/>
        <pc:sldMkLst>
          <pc:docMk/>
          <pc:sldMk cId="2134710952" sldId="603"/>
        </pc:sldMkLst>
        <pc:spChg chg="mod">
          <ac:chgData name="Tarsem Chana" userId="f5470584-5ca0-49e0-bbbb-a6f26e3819c8" providerId="ADAL" clId="{52F24F00-7965-4EE6-8B17-8833D25727EA}" dt="2019-11-08T12:16:35.455" v="461" actId="6549"/>
          <ac:spMkLst>
            <pc:docMk/>
            <pc:sldMk cId="2134710952" sldId="603"/>
            <ac:spMk id="11" creationId="{F561B104-91C7-420C-8551-1F8E66480E57}"/>
          </ac:spMkLst>
        </pc:spChg>
        <pc:picChg chg="mod">
          <ac:chgData name="Tarsem Chana" userId="f5470584-5ca0-49e0-bbbb-a6f26e3819c8" providerId="ADAL" clId="{52F24F00-7965-4EE6-8B17-8833D25727EA}" dt="2019-11-08T12:10:53.835" v="352" actId="14100"/>
          <ac:picMkLst>
            <pc:docMk/>
            <pc:sldMk cId="2134710952" sldId="603"/>
            <ac:picMk id="23" creationId="{8478BB07-DB59-4A72-8A09-6B4BE63E66BD}"/>
          </ac:picMkLst>
        </pc:picChg>
        <pc:picChg chg="del">
          <ac:chgData name="Tarsem Chana" userId="f5470584-5ca0-49e0-bbbb-a6f26e3819c8" providerId="ADAL" clId="{52F24F00-7965-4EE6-8B17-8833D25727EA}" dt="2019-11-08T12:10:54.902" v="353" actId="478"/>
          <ac:picMkLst>
            <pc:docMk/>
            <pc:sldMk cId="2134710952" sldId="603"/>
            <ac:picMk id="24" creationId="{B6F08F45-4143-4062-BC5D-4800908AE256}"/>
          </ac:picMkLst>
        </pc:picChg>
      </pc:sldChg>
      <pc:sldChg chg="addSp delSp modSp add">
        <pc:chgData name="Tarsem Chana" userId="f5470584-5ca0-49e0-bbbb-a6f26e3819c8" providerId="ADAL" clId="{52F24F00-7965-4EE6-8B17-8833D25727EA}" dt="2019-11-08T12:15:22.295" v="433" actId="113"/>
        <pc:sldMkLst>
          <pc:docMk/>
          <pc:sldMk cId="1007560775" sldId="604"/>
        </pc:sldMkLst>
        <pc:spChg chg="mod">
          <ac:chgData name="Tarsem Chana" userId="f5470584-5ca0-49e0-bbbb-a6f26e3819c8" providerId="ADAL" clId="{52F24F00-7965-4EE6-8B17-8833D25727EA}" dt="2019-11-08T12:15:22.295" v="433" actId="113"/>
          <ac:spMkLst>
            <pc:docMk/>
            <pc:sldMk cId="1007560775" sldId="604"/>
            <ac:spMk id="11" creationId="{F561B104-91C7-420C-8551-1F8E66480E57}"/>
          </ac:spMkLst>
        </pc:spChg>
        <pc:picChg chg="del">
          <ac:chgData name="Tarsem Chana" userId="f5470584-5ca0-49e0-bbbb-a6f26e3819c8" providerId="ADAL" clId="{52F24F00-7965-4EE6-8B17-8833D25727EA}" dt="2019-11-08T12:14:07.559" v="422" actId="478"/>
          <ac:picMkLst>
            <pc:docMk/>
            <pc:sldMk cId="1007560775" sldId="604"/>
            <ac:picMk id="23" creationId="{8478BB07-DB59-4A72-8A09-6B4BE63E66BD}"/>
          </ac:picMkLst>
        </pc:picChg>
        <pc:picChg chg="add mod">
          <ac:chgData name="Tarsem Chana" userId="f5470584-5ca0-49e0-bbbb-a6f26e3819c8" providerId="ADAL" clId="{52F24F00-7965-4EE6-8B17-8833D25727EA}" dt="2019-11-08T12:14:11.843" v="423" actId="14100"/>
          <ac:picMkLst>
            <pc:docMk/>
            <pc:sldMk cId="1007560775" sldId="604"/>
            <ac:picMk id="24" creationId="{42679439-72EC-481C-A9F2-8E2363AA4381}"/>
          </ac:picMkLst>
        </pc:picChg>
        <pc:picChg chg="add mod">
          <ac:chgData name="Tarsem Chana" userId="f5470584-5ca0-49e0-bbbb-a6f26e3819c8" providerId="ADAL" clId="{52F24F00-7965-4EE6-8B17-8833D25727EA}" dt="2019-11-08T12:14:31.171" v="427" actId="1076"/>
          <ac:picMkLst>
            <pc:docMk/>
            <pc:sldMk cId="1007560775" sldId="604"/>
            <ac:picMk id="25" creationId="{40B45B20-D74A-4BEC-ACE5-16CEB03A1B37}"/>
          </ac:picMkLst>
        </pc:picChg>
      </pc:sldChg>
      <pc:sldChg chg="addSp delSp modSp add">
        <pc:chgData name="Tarsem Chana" userId="f5470584-5ca0-49e0-bbbb-a6f26e3819c8" providerId="ADAL" clId="{52F24F00-7965-4EE6-8B17-8833D25727EA}" dt="2019-11-08T12:19:22.606" v="538" actId="478"/>
        <pc:sldMkLst>
          <pc:docMk/>
          <pc:sldMk cId="557143685" sldId="605"/>
        </pc:sldMkLst>
        <pc:spChg chg="add del mod">
          <ac:chgData name="Tarsem Chana" userId="f5470584-5ca0-49e0-bbbb-a6f26e3819c8" providerId="ADAL" clId="{52F24F00-7965-4EE6-8B17-8833D25727EA}" dt="2019-11-08T12:18:15.226" v="498"/>
          <ac:spMkLst>
            <pc:docMk/>
            <pc:sldMk cId="557143685" sldId="605"/>
            <ac:spMk id="3" creationId="{1F222959-F66D-45BD-A875-B6984EFFCA69}"/>
          </ac:spMkLst>
        </pc:spChg>
        <pc:spChg chg="add del mod">
          <ac:chgData name="Tarsem Chana" userId="f5470584-5ca0-49e0-bbbb-a6f26e3819c8" providerId="ADAL" clId="{52F24F00-7965-4EE6-8B17-8833D25727EA}" dt="2019-11-08T12:18:15.226" v="498"/>
          <ac:spMkLst>
            <pc:docMk/>
            <pc:sldMk cId="557143685" sldId="605"/>
            <ac:spMk id="6" creationId="{58779350-AF27-4FDC-B2A5-E1878E9DC045}"/>
          </ac:spMkLst>
        </pc:spChg>
        <pc:spChg chg="add del mod">
          <ac:chgData name="Tarsem Chana" userId="f5470584-5ca0-49e0-bbbb-a6f26e3819c8" providerId="ADAL" clId="{52F24F00-7965-4EE6-8B17-8833D25727EA}" dt="2019-11-08T12:18:15.226" v="498"/>
          <ac:spMkLst>
            <pc:docMk/>
            <pc:sldMk cId="557143685" sldId="605"/>
            <ac:spMk id="7" creationId="{6E90BD7C-9BA2-46C3-A67C-C82E1A293DE5}"/>
          </ac:spMkLst>
        </pc:spChg>
        <pc:spChg chg="add del mod">
          <ac:chgData name="Tarsem Chana" userId="f5470584-5ca0-49e0-bbbb-a6f26e3819c8" providerId="ADAL" clId="{52F24F00-7965-4EE6-8B17-8833D25727EA}" dt="2019-11-08T12:19:22.606" v="538" actId="478"/>
          <ac:spMkLst>
            <pc:docMk/>
            <pc:sldMk cId="557143685" sldId="605"/>
            <ac:spMk id="8" creationId="{F59F552C-1605-4E9C-B23F-577CADAA7819}"/>
          </ac:spMkLst>
        </pc:spChg>
        <pc:spChg chg="mod">
          <ac:chgData name="Tarsem Chana" userId="f5470584-5ca0-49e0-bbbb-a6f26e3819c8" providerId="ADAL" clId="{52F24F00-7965-4EE6-8B17-8833D25727EA}" dt="2019-11-08T12:19:18.815" v="537" actId="20577"/>
          <ac:spMkLst>
            <pc:docMk/>
            <pc:sldMk cId="557143685" sldId="605"/>
            <ac:spMk id="11" creationId="{F561B104-91C7-420C-8551-1F8E66480E57}"/>
          </ac:spMkLst>
        </pc:spChg>
        <pc:picChg chg="add del mod">
          <ac:chgData name="Tarsem Chana" userId="f5470584-5ca0-49e0-bbbb-a6f26e3819c8" providerId="ADAL" clId="{52F24F00-7965-4EE6-8B17-8833D25727EA}" dt="2019-11-08T12:18:15.226" v="498"/>
          <ac:picMkLst>
            <pc:docMk/>
            <pc:sldMk cId="557143685" sldId="605"/>
            <ac:picMk id="2049" creationId="{972C8EC1-0E16-4C6C-8E87-F82675DF15AD}"/>
          </ac:picMkLst>
        </pc:picChg>
        <pc:picChg chg="add del mod">
          <ac:chgData name="Tarsem Chana" userId="f5470584-5ca0-49e0-bbbb-a6f26e3819c8" providerId="ADAL" clId="{52F24F00-7965-4EE6-8B17-8833D25727EA}" dt="2019-11-08T12:18:15.226" v="498"/>
          <ac:picMkLst>
            <pc:docMk/>
            <pc:sldMk cId="557143685" sldId="605"/>
            <ac:picMk id="2050" creationId="{DAAEA85D-689B-49AE-9955-643CFF7C8B17}"/>
          </ac:picMkLst>
        </pc:picChg>
      </pc:sldChg>
      <pc:sldChg chg="addSp delSp modSp add">
        <pc:chgData name="Tarsem Chana" userId="f5470584-5ca0-49e0-bbbb-a6f26e3819c8" providerId="ADAL" clId="{52F24F00-7965-4EE6-8B17-8833D25727EA}" dt="2019-11-08T12:24:16.307" v="616" actId="1076"/>
        <pc:sldMkLst>
          <pc:docMk/>
          <pc:sldMk cId="587831317" sldId="606"/>
        </pc:sldMkLst>
        <pc:spChg chg="mod">
          <ac:chgData name="Tarsem Chana" userId="f5470584-5ca0-49e0-bbbb-a6f26e3819c8" providerId="ADAL" clId="{52F24F00-7965-4EE6-8B17-8833D25727EA}" dt="2019-11-08T12:20:31.930" v="547"/>
          <ac:spMkLst>
            <pc:docMk/>
            <pc:sldMk cId="587831317" sldId="606"/>
            <ac:spMk id="2" creationId="{FC64EAFB-7E8A-9347-9CAB-53935D2D1FB1}"/>
          </ac:spMkLst>
        </pc:spChg>
        <pc:spChg chg="mod">
          <ac:chgData name="Tarsem Chana" userId="f5470584-5ca0-49e0-bbbb-a6f26e3819c8" providerId="ADAL" clId="{52F24F00-7965-4EE6-8B17-8833D25727EA}" dt="2019-11-08T12:24:03.344" v="613" actId="20577"/>
          <ac:spMkLst>
            <pc:docMk/>
            <pc:sldMk cId="587831317" sldId="606"/>
            <ac:spMk id="11" creationId="{F561B104-91C7-420C-8551-1F8E66480E57}"/>
          </ac:spMkLst>
        </pc:spChg>
        <pc:grpChg chg="mod">
          <ac:chgData name="Tarsem Chana" userId="f5470584-5ca0-49e0-bbbb-a6f26e3819c8" providerId="ADAL" clId="{52F24F00-7965-4EE6-8B17-8833D25727EA}" dt="2019-11-08T12:24:07.769" v="614" actId="1076"/>
          <ac:grpSpMkLst>
            <pc:docMk/>
            <pc:sldMk cId="587831317" sldId="606"/>
            <ac:grpSpMk id="16" creationId="{DC5C00E3-BA68-4246-A2BE-754C1F027644}"/>
          </ac:grpSpMkLst>
        </pc:grpChg>
        <pc:grpChg chg="mod">
          <ac:chgData name="Tarsem Chana" userId="f5470584-5ca0-49e0-bbbb-a6f26e3819c8" providerId="ADAL" clId="{52F24F00-7965-4EE6-8B17-8833D25727EA}" dt="2019-11-08T12:24:16.307" v="616" actId="1076"/>
          <ac:grpSpMkLst>
            <pc:docMk/>
            <pc:sldMk cId="587831317" sldId="606"/>
            <ac:grpSpMk id="26" creationId="{1589E2EA-3B33-48A2-9010-FFDC1C95D5FC}"/>
          </ac:grpSpMkLst>
        </pc:grpChg>
        <pc:grpChg chg="del">
          <ac:chgData name="Tarsem Chana" userId="f5470584-5ca0-49e0-bbbb-a6f26e3819c8" providerId="ADAL" clId="{52F24F00-7965-4EE6-8B17-8833D25727EA}" dt="2019-11-08T12:24:13.646" v="615" actId="478"/>
          <ac:grpSpMkLst>
            <pc:docMk/>
            <pc:sldMk cId="587831317" sldId="606"/>
            <ac:grpSpMk id="32" creationId="{DF82D069-4EEC-41BA-AA0E-9BC201400D9C}"/>
          </ac:grpSpMkLst>
        </pc:grpChg>
        <pc:grpChg chg="del">
          <ac:chgData name="Tarsem Chana" userId="f5470584-5ca0-49e0-bbbb-a6f26e3819c8" providerId="ADAL" clId="{52F24F00-7965-4EE6-8B17-8833D25727EA}" dt="2019-11-08T12:24:13.646" v="615" actId="478"/>
          <ac:grpSpMkLst>
            <pc:docMk/>
            <pc:sldMk cId="587831317" sldId="606"/>
            <ac:grpSpMk id="35" creationId="{B9D93A68-97A8-4566-8A79-95B97401533D}"/>
          </ac:grpSpMkLst>
        </pc:grpChg>
        <pc:grpChg chg="del">
          <ac:chgData name="Tarsem Chana" userId="f5470584-5ca0-49e0-bbbb-a6f26e3819c8" providerId="ADAL" clId="{52F24F00-7965-4EE6-8B17-8833D25727EA}" dt="2019-11-08T12:24:13.646" v="615" actId="478"/>
          <ac:grpSpMkLst>
            <pc:docMk/>
            <pc:sldMk cId="587831317" sldId="606"/>
            <ac:grpSpMk id="38" creationId="{5730F7D5-F48B-45F6-8930-B277E7C558AB}"/>
          </ac:grpSpMkLst>
        </pc:grpChg>
        <pc:picChg chg="del">
          <ac:chgData name="Tarsem Chana" userId="f5470584-5ca0-49e0-bbbb-a6f26e3819c8" providerId="ADAL" clId="{52F24F00-7965-4EE6-8B17-8833D25727EA}" dt="2019-11-08T12:22:34.678" v="580" actId="478"/>
          <ac:picMkLst>
            <pc:docMk/>
            <pc:sldMk cId="587831317" sldId="606"/>
            <ac:picMk id="23" creationId="{8478BB07-DB59-4A72-8A09-6B4BE63E66BD}"/>
          </ac:picMkLst>
        </pc:picChg>
        <pc:picChg chg="add mod ord modCrop">
          <ac:chgData name="Tarsem Chana" userId="f5470584-5ca0-49e0-bbbb-a6f26e3819c8" providerId="ADAL" clId="{52F24F00-7965-4EE6-8B17-8833D25727EA}" dt="2019-11-08T12:22:45.996" v="582" actId="732"/>
          <ac:picMkLst>
            <pc:docMk/>
            <pc:sldMk cId="587831317" sldId="606"/>
            <ac:picMk id="24" creationId="{EEFAD888-7EAD-4EA7-8F7B-35EBD13BA197}"/>
          </ac:picMkLst>
        </pc:picChg>
      </pc:sldChg>
      <pc:sldChg chg="del">
        <pc:chgData name="Tarsem Chana" userId="f5470584-5ca0-49e0-bbbb-a6f26e3819c8" providerId="ADAL" clId="{52F24F00-7965-4EE6-8B17-8833D25727EA}" dt="2019-11-08T12:07:18.481" v="298" actId="2696"/>
        <pc:sldMkLst>
          <pc:docMk/>
          <pc:sldMk cId="160649976" sldId="608"/>
        </pc:sldMkLst>
      </pc:sldChg>
      <pc:sldChg chg="del">
        <pc:chgData name="Tarsem Chana" userId="f5470584-5ca0-49e0-bbbb-a6f26e3819c8" providerId="ADAL" clId="{52F24F00-7965-4EE6-8B17-8833D25727EA}" dt="2019-11-08T12:07:18.517" v="299" actId="2696"/>
        <pc:sldMkLst>
          <pc:docMk/>
          <pc:sldMk cId="3749000394" sldId="609"/>
        </pc:sldMkLst>
      </pc:sldChg>
      <pc:sldChg chg="del">
        <pc:chgData name="Tarsem Chana" userId="f5470584-5ca0-49e0-bbbb-a6f26e3819c8" providerId="ADAL" clId="{52F24F00-7965-4EE6-8B17-8833D25727EA}" dt="2019-11-08T12:07:18.557" v="300" actId="2696"/>
        <pc:sldMkLst>
          <pc:docMk/>
          <pc:sldMk cId="1049425047" sldId="610"/>
        </pc:sldMkLst>
      </pc:sldChg>
      <pc:sldChg chg="del">
        <pc:chgData name="Tarsem Chana" userId="f5470584-5ca0-49e0-bbbb-a6f26e3819c8" providerId="ADAL" clId="{52F24F00-7965-4EE6-8B17-8833D25727EA}" dt="2019-11-08T12:07:18.590" v="301" actId="2696"/>
        <pc:sldMkLst>
          <pc:docMk/>
          <pc:sldMk cId="1309861795" sldId="611"/>
        </pc:sldMkLst>
      </pc:sldChg>
      <pc:sldChg chg="del">
        <pc:chgData name="Tarsem Chana" userId="f5470584-5ca0-49e0-bbbb-a6f26e3819c8" providerId="ADAL" clId="{52F24F00-7965-4EE6-8B17-8833D25727EA}" dt="2019-11-08T12:07:18.624" v="302" actId="2696"/>
        <pc:sldMkLst>
          <pc:docMk/>
          <pc:sldMk cId="1066842064" sldId="612"/>
        </pc:sldMkLst>
      </pc:sldChg>
    </pc:docChg>
  </pc:docChgLst>
  <pc:docChgLst>
    <pc:chgData name="David Scott" userId="S::david.scott@kimbleapps.com::d3ddc0c9-5a5a-4ea1-bf7f-aa2abd51166d" providerId="AD" clId="Web-{66D4ECC5-5EDE-26C8-2564-EDD6792B6E28}"/>
    <pc:docChg chg="">
      <pc:chgData name="David Scott" userId="S::david.scott@kimbleapps.com::d3ddc0c9-5a5a-4ea1-bf7f-aa2abd51166d" providerId="AD" clId="Web-{66D4ECC5-5EDE-26C8-2564-EDD6792B6E28}" dt="2019-06-23T12:13:20.684" v="3"/>
      <pc:docMkLst>
        <pc:docMk/>
      </pc:docMkLst>
      <pc:sldChg chg="addCm">
        <pc:chgData name="David Scott" userId="S::david.scott@kimbleapps.com::d3ddc0c9-5a5a-4ea1-bf7f-aa2abd51166d" providerId="AD" clId="Web-{66D4ECC5-5EDE-26C8-2564-EDD6792B6E28}" dt="2019-06-23T12:13:20.684" v="3"/>
        <pc:sldMkLst>
          <pc:docMk/>
          <pc:sldMk cId="379638819" sldId="500"/>
        </pc:sldMkLst>
      </pc:sldChg>
    </pc:docChg>
  </pc:docChgLst>
  <pc:docChgLst>
    <pc:chgData name="Tarsem Chana" userId="f5470584-5ca0-49e0-bbbb-a6f26e3819c8" providerId="ADAL" clId="{17E7A2AC-B14B-48B1-B6EB-E0A9ABD7F71F}"/>
    <pc:docChg chg="undo custSel addSld delSld modSld">
      <pc:chgData name="Tarsem Chana" userId="f5470584-5ca0-49e0-bbbb-a6f26e3819c8" providerId="ADAL" clId="{17E7A2AC-B14B-48B1-B6EB-E0A9ABD7F71F}" dt="2019-06-24T11:31:45.501" v="2207" actId="1589"/>
      <pc:docMkLst>
        <pc:docMk/>
      </pc:docMkLst>
      <pc:sldChg chg="modSp addCm delCm modCm">
        <pc:chgData name="Tarsem Chana" userId="f5470584-5ca0-49e0-bbbb-a6f26e3819c8" providerId="ADAL" clId="{17E7A2AC-B14B-48B1-B6EB-E0A9ABD7F71F}" dt="2019-06-24T11:15:38.990" v="1878" actId="1589"/>
        <pc:sldMkLst>
          <pc:docMk/>
          <pc:sldMk cId="379638819" sldId="500"/>
        </pc:sldMkLst>
        <pc:spChg chg="mod">
          <ac:chgData name="Tarsem Chana" userId="f5470584-5ca0-49e0-bbbb-a6f26e3819c8" providerId="ADAL" clId="{17E7A2AC-B14B-48B1-B6EB-E0A9ABD7F71F}" dt="2019-05-28T13:49:16.483" v="117" actId="6549"/>
          <ac:spMkLst>
            <pc:docMk/>
            <pc:sldMk cId="379638819" sldId="500"/>
            <ac:spMk id="9" creationId="{2FD67B3A-2A7B-471C-BA11-196BEE4C3D52}"/>
          </ac:spMkLst>
        </pc:spChg>
        <pc:spChg chg="mod">
          <ac:chgData name="Tarsem Chana" userId="f5470584-5ca0-49e0-bbbb-a6f26e3819c8" providerId="ADAL" clId="{17E7A2AC-B14B-48B1-B6EB-E0A9ABD7F71F}" dt="2019-06-24T11:14:56.479" v="1877" actId="404"/>
          <ac:spMkLst>
            <pc:docMk/>
            <pc:sldMk cId="379638819" sldId="500"/>
            <ac:spMk id="10" creationId="{AD64ACD2-5ABD-47B3-B393-2BC10747A859}"/>
          </ac:spMkLst>
        </pc:spChg>
      </pc:sldChg>
      <pc:sldChg chg="modSp">
        <pc:chgData name="Tarsem Chana" userId="f5470584-5ca0-49e0-bbbb-a6f26e3819c8" providerId="ADAL" clId="{17E7A2AC-B14B-48B1-B6EB-E0A9ABD7F71F}" dt="2019-05-29T08:41:13.588" v="1062"/>
        <pc:sldMkLst>
          <pc:docMk/>
          <pc:sldMk cId="2959376519" sldId="585"/>
        </pc:sldMkLst>
        <pc:spChg chg="mod">
          <ac:chgData name="Tarsem Chana" userId="f5470584-5ca0-49e0-bbbb-a6f26e3819c8" providerId="ADAL" clId="{17E7A2AC-B14B-48B1-B6EB-E0A9ABD7F71F}" dt="2019-05-29T08:41:13.588" v="1062"/>
          <ac:spMkLst>
            <pc:docMk/>
            <pc:sldMk cId="2959376519" sldId="585"/>
            <ac:spMk id="5" creationId="{345C9BA1-09A3-4623-8CFD-09A8E525CCB4}"/>
          </ac:spMkLst>
        </pc:spChg>
      </pc:sldChg>
      <pc:sldChg chg="addSp delSp modSp">
        <pc:chgData name="Tarsem Chana" userId="f5470584-5ca0-49e0-bbbb-a6f26e3819c8" providerId="ADAL" clId="{17E7A2AC-B14B-48B1-B6EB-E0A9ABD7F71F}" dt="2019-06-21T14:25:33.274" v="1701"/>
        <pc:sldMkLst>
          <pc:docMk/>
          <pc:sldMk cId="3795818415" sldId="598"/>
        </pc:sldMkLst>
        <pc:spChg chg="mod">
          <ac:chgData name="Tarsem Chana" userId="f5470584-5ca0-49e0-bbbb-a6f26e3819c8" providerId="ADAL" clId="{17E7A2AC-B14B-48B1-B6EB-E0A9ABD7F71F}" dt="2019-05-28T14:12:08.953" v="296"/>
          <ac:spMkLst>
            <pc:docMk/>
            <pc:sldMk cId="3795818415" sldId="598"/>
            <ac:spMk id="2" creationId="{FC64EAFB-7E8A-9347-9CAB-53935D2D1FB1}"/>
          </ac:spMkLst>
        </pc:spChg>
        <pc:spChg chg="mod">
          <ac:chgData name="Tarsem Chana" userId="f5470584-5ca0-49e0-bbbb-a6f26e3819c8" providerId="ADAL" clId="{17E7A2AC-B14B-48B1-B6EB-E0A9ABD7F71F}" dt="2019-06-21T13:54:06.861" v="1547" actId="113"/>
          <ac:spMkLst>
            <pc:docMk/>
            <pc:sldMk cId="3795818415" sldId="598"/>
            <ac:spMk id="11" creationId="{F561B104-91C7-420C-8551-1F8E66480E57}"/>
          </ac:spMkLst>
        </pc:spChg>
        <pc:spChg chg="mod">
          <ac:chgData name="Tarsem Chana" userId="f5470584-5ca0-49e0-bbbb-a6f26e3819c8" providerId="ADAL" clId="{17E7A2AC-B14B-48B1-B6EB-E0A9ABD7F71F}" dt="2019-06-21T13:52:11.366" v="1514" actId="20577"/>
          <ac:spMkLst>
            <pc:docMk/>
            <pc:sldMk cId="3795818415" sldId="598"/>
            <ac:spMk id="27" creationId="{EDF8D042-A85E-44CF-9D1C-E4BBA573BF59}"/>
          </ac:spMkLst>
        </pc:spChg>
        <pc:spChg chg="mod">
          <ac:chgData name="Tarsem Chana" userId="f5470584-5ca0-49e0-bbbb-a6f26e3819c8" providerId="ADAL" clId="{17E7A2AC-B14B-48B1-B6EB-E0A9ABD7F71F}" dt="2019-06-21T13:52:26.037" v="1516" actId="688"/>
          <ac:spMkLst>
            <pc:docMk/>
            <pc:sldMk cId="3795818415" sldId="598"/>
            <ac:spMk id="29" creationId="{7DB12E81-33C0-4DD9-9B66-961855BE4BAE}"/>
          </ac:spMkLst>
        </pc:spChg>
        <pc:spChg chg="mod">
          <ac:chgData name="Tarsem Chana" userId="f5470584-5ca0-49e0-bbbb-a6f26e3819c8" providerId="ADAL" clId="{17E7A2AC-B14B-48B1-B6EB-E0A9ABD7F71F}" dt="2019-06-21T13:52:30.822" v="1518" actId="20577"/>
          <ac:spMkLst>
            <pc:docMk/>
            <pc:sldMk cId="3795818415" sldId="598"/>
            <ac:spMk id="30" creationId="{015E438D-B7A1-496B-A469-B4A8F4A497F1}"/>
          </ac:spMkLst>
        </pc:spChg>
        <pc:spChg chg="mod">
          <ac:chgData name="Tarsem Chana" userId="f5470584-5ca0-49e0-bbbb-a6f26e3819c8" providerId="ADAL" clId="{17E7A2AC-B14B-48B1-B6EB-E0A9ABD7F71F}" dt="2019-06-21T13:54:25.173" v="1553" actId="20577"/>
          <ac:spMkLst>
            <pc:docMk/>
            <pc:sldMk cId="3795818415" sldId="598"/>
            <ac:spMk id="33" creationId="{C0BD2A39-1821-4212-9EAA-D13C5DE00DF5}"/>
          </ac:spMkLst>
        </pc:spChg>
        <pc:spChg chg="mod">
          <ac:chgData name="Tarsem Chana" userId="f5470584-5ca0-49e0-bbbb-a6f26e3819c8" providerId="ADAL" clId="{17E7A2AC-B14B-48B1-B6EB-E0A9ABD7F71F}" dt="2019-06-21T13:54:39.662" v="1555" actId="20577"/>
          <ac:spMkLst>
            <pc:docMk/>
            <pc:sldMk cId="3795818415" sldId="598"/>
            <ac:spMk id="36" creationId="{0E7FE621-E01A-40FB-8546-549199DC6E4F}"/>
          </ac:spMkLst>
        </pc:spChg>
        <pc:spChg chg="mod">
          <ac:chgData name="Tarsem Chana" userId="f5470584-5ca0-49e0-bbbb-a6f26e3819c8" providerId="ADAL" clId="{17E7A2AC-B14B-48B1-B6EB-E0A9ABD7F71F}" dt="2019-06-21T13:55:08.939" v="1564" actId="20577"/>
          <ac:spMkLst>
            <pc:docMk/>
            <pc:sldMk cId="3795818415" sldId="598"/>
            <ac:spMk id="39" creationId="{A0B5D094-7580-42A7-BA55-5059A507D943}"/>
          </ac:spMkLst>
        </pc:spChg>
        <pc:grpChg chg="add mod">
          <ac:chgData name="Tarsem Chana" userId="f5470584-5ca0-49e0-bbbb-a6f26e3819c8" providerId="ADAL" clId="{17E7A2AC-B14B-48B1-B6EB-E0A9ABD7F71F}" dt="2019-06-21T13:55:01.282" v="1562" actId="1076"/>
          <ac:grpSpMkLst>
            <pc:docMk/>
            <pc:sldMk cId="3795818415" sldId="598"/>
            <ac:grpSpMk id="10" creationId="{04845E7E-5FB1-4DDA-98CA-81565186840A}"/>
          </ac:grpSpMkLst>
        </pc:grpChg>
        <pc:grpChg chg="add del mod">
          <ac:chgData name="Tarsem Chana" userId="f5470584-5ca0-49e0-bbbb-a6f26e3819c8" providerId="ADAL" clId="{17E7A2AC-B14B-48B1-B6EB-E0A9ABD7F71F}" dt="2019-06-21T11:00:11.975" v="1200" actId="478"/>
          <ac:grpSpMkLst>
            <pc:docMk/>
            <pc:sldMk cId="3795818415" sldId="598"/>
            <ac:grpSpMk id="17" creationId="{88AD14E9-C0B4-47C6-BE6B-6AAEDFE68BAE}"/>
          </ac:grpSpMkLst>
        </pc:grpChg>
        <pc:grpChg chg="add mod">
          <ac:chgData name="Tarsem Chana" userId="f5470584-5ca0-49e0-bbbb-a6f26e3819c8" providerId="ADAL" clId="{17E7A2AC-B14B-48B1-B6EB-E0A9ABD7F71F}" dt="2019-06-21T13:49:46.595" v="1491" actId="1076"/>
          <ac:grpSpMkLst>
            <pc:docMk/>
            <pc:sldMk cId="3795818415" sldId="598"/>
            <ac:grpSpMk id="19" creationId="{20ED88A2-F69E-4C55-91F7-19F4B9F212F3}"/>
          </ac:grpSpMkLst>
        </pc:grpChg>
        <pc:grpChg chg="add mod">
          <ac:chgData name="Tarsem Chana" userId="f5470584-5ca0-49e0-bbbb-a6f26e3819c8" providerId="ADAL" clId="{17E7A2AC-B14B-48B1-B6EB-E0A9ABD7F71F}" dt="2019-06-21T13:52:03.293" v="1512" actId="1076"/>
          <ac:grpSpMkLst>
            <pc:docMk/>
            <pc:sldMk cId="3795818415" sldId="598"/>
            <ac:grpSpMk id="22" creationId="{62AF4496-AC2E-4D5F-9DED-C475DE696931}"/>
          </ac:grpSpMkLst>
        </pc:grpChg>
        <pc:grpChg chg="add mod">
          <ac:chgData name="Tarsem Chana" userId="f5470584-5ca0-49e0-bbbb-a6f26e3819c8" providerId="ADAL" clId="{17E7A2AC-B14B-48B1-B6EB-E0A9ABD7F71F}" dt="2019-06-21T13:54:18.427" v="1549" actId="1076"/>
          <ac:grpSpMkLst>
            <pc:docMk/>
            <pc:sldMk cId="3795818415" sldId="598"/>
            <ac:grpSpMk id="25" creationId="{59D09457-696C-4DDF-A0C5-7D4E410B40A1}"/>
          </ac:grpSpMkLst>
        </pc:grpChg>
        <pc:grpChg chg="add mod">
          <ac:chgData name="Tarsem Chana" userId="f5470584-5ca0-49e0-bbbb-a6f26e3819c8" providerId="ADAL" clId="{17E7A2AC-B14B-48B1-B6EB-E0A9ABD7F71F}" dt="2019-06-21T13:52:28.872" v="1517" actId="1076"/>
          <ac:grpSpMkLst>
            <pc:docMk/>
            <pc:sldMk cId="3795818415" sldId="598"/>
            <ac:grpSpMk id="28" creationId="{263A3EED-3FB4-4CC8-8B5A-69DFCDA28DC2}"/>
          </ac:grpSpMkLst>
        </pc:grpChg>
        <pc:grpChg chg="add mod">
          <ac:chgData name="Tarsem Chana" userId="f5470584-5ca0-49e0-bbbb-a6f26e3819c8" providerId="ADAL" clId="{17E7A2AC-B14B-48B1-B6EB-E0A9ABD7F71F}" dt="2019-06-21T13:54:23.137" v="1552" actId="1035"/>
          <ac:grpSpMkLst>
            <pc:docMk/>
            <pc:sldMk cId="3795818415" sldId="598"/>
            <ac:grpSpMk id="31" creationId="{538F3E0B-213B-483B-8387-06E8AEA4949A}"/>
          </ac:grpSpMkLst>
        </pc:grpChg>
        <pc:grpChg chg="add mod">
          <ac:chgData name="Tarsem Chana" userId="f5470584-5ca0-49e0-bbbb-a6f26e3819c8" providerId="ADAL" clId="{17E7A2AC-B14B-48B1-B6EB-E0A9ABD7F71F}" dt="2019-06-21T13:54:33.407" v="1554" actId="571"/>
          <ac:grpSpMkLst>
            <pc:docMk/>
            <pc:sldMk cId="3795818415" sldId="598"/>
            <ac:grpSpMk id="34" creationId="{355BE4D7-E324-4F10-AE18-3CF74EB76FC9}"/>
          </ac:grpSpMkLst>
        </pc:grpChg>
        <pc:grpChg chg="add mod">
          <ac:chgData name="Tarsem Chana" userId="f5470584-5ca0-49e0-bbbb-a6f26e3819c8" providerId="ADAL" clId="{17E7A2AC-B14B-48B1-B6EB-E0A9ABD7F71F}" dt="2019-06-21T13:55:04.531" v="1563" actId="1076"/>
          <ac:grpSpMkLst>
            <pc:docMk/>
            <pc:sldMk cId="3795818415" sldId="598"/>
            <ac:grpSpMk id="37" creationId="{194E40B6-F5D3-41E1-9E3A-C64917355620}"/>
          </ac:grpSpMkLst>
        </pc:grpChg>
        <pc:picChg chg="add mod ord modCrop">
          <ac:chgData name="Tarsem Chana" userId="f5470584-5ca0-49e0-bbbb-a6f26e3819c8" providerId="ADAL" clId="{17E7A2AC-B14B-48B1-B6EB-E0A9ABD7F71F}" dt="2019-06-21T11:01:41.402" v="1212" actId="1440"/>
          <ac:picMkLst>
            <pc:docMk/>
            <pc:sldMk cId="3795818415" sldId="598"/>
            <ac:picMk id="3" creationId="{C5CEC222-5AAF-4544-B941-A3130DFB196F}"/>
          </ac:picMkLst>
        </pc:picChg>
        <pc:picChg chg="add del mod">
          <ac:chgData name="Tarsem Chana" userId="f5470584-5ca0-49e0-bbbb-a6f26e3819c8" providerId="ADAL" clId="{17E7A2AC-B14B-48B1-B6EB-E0A9ABD7F71F}" dt="2019-06-21T10:51:07.639" v="1116" actId="478"/>
          <ac:picMkLst>
            <pc:docMk/>
            <pc:sldMk cId="3795818415" sldId="598"/>
            <ac:picMk id="6" creationId="{BFF2510C-8D7A-4852-B25C-9D9BF5926288}"/>
          </ac:picMkLst>
        </pc:picChg>
        <pc:picChg chg="add mod">
          <ac:chgData name="Tarsem Chana" userId="f5470584-5ca0-49e0-bbbb-a6f26e3819c8" providerId="ADAL" clId="{17E7A2AC-B14B-48B1-B6EB-E0A9ABD7F71F}" dt="2019-06-21T10:52:22.943" v="1139" actId="164"/>
          <ac:picMkLst>
            <pc:docMk/>
            <pc:sldMk cId="3795818415" sldId="598"/>
            <ac:picMk id="7" creationId="{4BF464B9-9CD2-463B-97C9-2F6E4AB68B1C}"/>
          </ac:picMkLst>
        </pc:picChg>
        <pc:picChg chg="add mod ord modCrop">
          <ac:chgData name="Tarsem Chana" userId="f5470584-5ca0-49e0-bbbb-a6f26e3819c8" providerId="ADAL" clId="{17E7A2AC-B14B-48B1-B6EB-E0A9ABD7F71F}" dt="2019-06-21T11:01:53.409" v="1215" actId="1440"/>
          <ac:picMkLst>
            <pc:docMk/>
            <pc:sldMk cId="3795818415" sldId="598"/>
            <ac:picMk id="8" creationId="{E83ADD70-4C68-41FC-B15F-2BCF0E9F3F9E}"/>
          </ac:picMkLst>
        </pc:picChg>
        <pc:picChg chg="del">
          <ac:chgData name="Tarsem Chana" userId="f5470584-5ca0-49e0-bbbb-a6f26e3819c8" providerId="ADAL" clId="{17E7A2AC-B14B-48B1-B6EB-E0A9ABD7F71F}" dt="2019-06-21T14:25:15.108" v="1699" actId="478"/>
          <ac:picMkLst>
            <pc:docMk/>
            <pc:sldMk cId="3795818415" sldId="598"/>
            <ac:picMk id="9" creationId="{B4B1DF67-BF19-48C4-BE73-B4271901FD03}"/>
          </ac:picMkLst>
        </pc:picChg>
        <pc:picChg chg="add del mod">
          <ac:chgData name="Tarsem Chana" userId="f5470584-5ca0-49e0-bbbb-a6f26e3819c8" providerId="ADAL" clId="{17E7A2AC-B14B-48B1-B6EB-E0A9ABD7F71F}" dt="2019-05-28T14:14:49.084" v="377" actId="478"/>
          <ac:picMkLst>
            <pc:docMk/>
            <pc:sldMk cId="3795818415" sldId="598"/>
            <ac:picMk id="10" creationId="{3F758714-FE6E-4801-B0D2-9AB97A2E6218}"/>
          </ac:picMkLst>
        </pc:picChg>
        <pc:picChg chg="add mod ord">
          <ac:chgData name="Tarsem Chana" userId="f5470584-5ca0-49e0-bbbb-a6f26e3819c8" providerId="ADAL" clId="{17E7A2AC-B14B-48B1-B6EB-E0A9ABD7F71F}" dt="2019-06-21T10:58:11.359" v="1178" actId="1076"/>
          <ac:picMkLst>
            <pc:docMk/>
            <pc:sldMk cId="3795818415" sldId="598"/>
            <ac:picMk id="12" creationId="{B1021C76-791C-4536-BFE1-CADE6A200A34}"/>
          </ac:picMkLst>
        </pc:picChg>
        <pc:picChg chg="add mod">
          <ac:chgData name="Tarsem Chana" userId="f5470584-5ca0-49e0-bbbb-a6f26e3819c8" providerId="ADAL" clId="{17E7A2AC-B14B-48B1-B6EB-E0A9ABD7F71F}" dt="2019-06-21T10:53:38.292" v="1149" actId="1035"/>
          <ac:picMkLst>
            <pc:docMk/>
            <pc:sldMk cId="3795818415" sldId="598"/>
            <ac:picMk id="13" creationId="{973FAF6B-52EA-468E-8765-EB97CA0FF5C7}"/>
          </ac:picMkLst>
        </pc:picChg>
        <pc:picChg chg="del">
          <ac:chgData name="Tarsem Chana" userId="f5470584-5ca0-49e0-bbbb-a6f26e3819c8" providerId="ADAL" clId="{17E7A2AC-B14B-48B1-B6EB-E0A9ABD7F71F}" dt="2019-05-28T14:14:28.760" v="373" actId="478"/>
          <ac:picMkLst>
            <pc:docMk/>
            <pc:sldMk cId="3795818415" sldId="598"/>
            <ac:picMk id="13" creationId="{FB8D17D8-CA1E-4B8F-992C-59FDDF8D8C6F}"/>
          </ac:picMkLst>
        </pc:picChg>
        <pc:picChg chg="add mod ord">
          <ac:chgData name="Tarsem Chana" userId="f5470584-5ca0-49e0-bbbb-a6f26e3819c8" providerId="ADAL" clId="{17E7A2AC-B14B-48B1-B6EB-E0A9ABD7F71F}" dt="2019-06-21T13:49:46.595" v="1491" actId="1076"/>
          <ac:picMkLst>
            <pc:docMk/>
            <pc:sldMk cId="3795818415" sldId="598"/>
            <ac:picMk id="14" creationId="{AC3127AA-31CD-4798-9611-1A7A27F0AD8A}"/>
          </ac:picMkLst>
        </pc:picChg>
        <pc:picChg chg="add del mod">
          <ac:chgData name="Tarsem Chana" userId="f5470584-5ca0-49e0-bbbb-a6f26e3819c8" providerId="ADAL" clId="{17E7A2AC-B14B-48B1-B6EB-E0A9ABD7F71F}" dt="2019-06-21T10:56:21.159" v="1162" actId="478"/>
          <ac:picMkLst>
            <pc:docMk/>
            <pc:sldMk cId="3795818415" sldId="598"/>
            <ac:picMk id="15" creationId="{91CDB328-4D19-40ED-865B-572E237766CE}"/>
          </ac:picMkLst>
        </pc:picChg>
        <pc:picChg chg="add mod">
          <ac:chgData name="Tarsem Chana" userId="f5470584-5ca0-49e0-bbbb-a6f26e3819c8" providerId="ADAL" clId="{17E7A2AC-B14B-48B1-B6EB-E0A9ABD7F71F}" dt="2019-06-21T10:57:02.938" v="1171" actId="164"/>
          <ac:picMkLst>
            <pc:docMk/>
            <pc:sldMk cId="3795818415" sldId="598"/>
            <ac:picMk id="16" creationId="{C0F883E4-D290-42AA-ABBA-0985D186FE8E}"/>
          </ac:picMkLst>
        </pc:picChg>
        <pc:picChg chg="add mod modCrop">
          <ac:chgData name="Tarsem Chana" userId="f5470584-5ca0-49e0-bbbb-a6f26e3819c8" providerId="ADAL" clId="{17E7A2AC-B14B-48B1-B6EB-E0A9ABD7F71F}" dt="2019-06-21T11:00:21.653" v="1201" actId="164"/>
          <ac:picMkLst>
            <pc:docMk/>
            <pc:sldMk cId="3795818415" sldId="598"/>
            <ac:picMk id="18" creationId="{1D2364FF-B93B-4B67-8D2A-6C82FEB7E298}"/>
          </ac:picMkLst>
        </pc:picChg>
        <pc:picChg chg="add mod">
          <ac:chgData name="Tarsem Chana" userId="f5470584-5ca0-49e0-bbbb-a6f26e3819c8" providerId="ADAL" clId="{17E7A2AC-B14B-48B1-B6EB-E0A9ABD7F71F}" dt="2019-06-21T14:25:33.274" v="1701"/>
          <ac:picMkLst>
            <pc:docMk/>
            <pc:sldMk cId="3795818415" sldId="598"/>
            <ac:picMk id="40" creationId="{85B29CC4-FA7E-455B-80AE-01170FDAA022}"/>
          </ac:picMkLst>
        </pc:picChg>
        <pc:cxnChg chg="add mod">
          <ac:chgData name="Tarsem Chana" userId="f5470584-5ca0-49e0-bbbb-a6f26e3819c8" providerId="ADAL" clId="{17E7A2AC-B14B-48B1-B6EB-E0A9ABD7F71F}" dt="2019-06-21T13:49:37.293" v="1488" actId="14100"/>
          <ac:cxnSpMkLst>
            <pc:docMk/>
            <pc:sldMk cId="3795818415" sldId="598"/>
            <ac:cxnSpMk id="20" creationId="{393F49E8-60E7-47A3-AEBE-B3F16CC85DBF}"/>
          </ac:cxnSpMkLst>
        </pc:cxnChg>
      </pc:sldChg>
      <pc:sldChg chg="addSp delSp modSp add">
        <pc:chgData name="Tarsem Chana" userId="f5470584-5ca0-49e0-bbbb-a6f26e3819c8" providerId="ADAL" clId="{17E7A2AC-B14B-48B1-B6EB-E0A9ABD7F71F}" dt="2019-06-21T14:25:37.976" v="1703"/>
        <pc:sldMkLst>
          <pc:docMk/>
          <pc:sldMk cId="3022338055" sldId="602"/>
        </pc:sldMkLst>
        <pc:spChg chg="mod">
          <ac:chgData name="Tarsem Chana" userId="f5470584-5ca0-49e0-bbbb-a6f26e3819c8" providerId="ADAL" clId="{17E7A2AC-B14B-48B1-B6EB-E0A9ABD7F71F}" dt="2019-05-28T14:26:21.589" v="615" actId="14100"/>
          <ac:spMkLst>
            <pc:docMk/>
            <pc:sldMk cId="3022338055" sldId="602"/>
            <ac:spMk id="2" creationId="{FC64EAFB-7E8A-9347-9CAB-53935D2D1FB1}"/>
          </ac:spMkLst>
        </pc:spChg>
        <pc:spChg chg="mod">
          <ac:chgData name="Tarsem Chana" userId="f5470584-5ca0-49e0-bbbb-a6f26e3819c8" providerId="ADAL" clId="{17E7A2AC-B14B-48B1-B6EB-E0A9ABD7F71F}" dt="2019-06-21T13:29:56.928" v="1349" actId="6549"/>
          <ac:spMkLst>
            <pc:docMk/>
            <pc:sldMk cId="3022338055" sldId="602"/>
            <ac:spMk id="11" creationId="{F561B104-91C7-420C-8551-1F8E66480E57}"/>
          </ac:spMkLst>
        </pc:spChg>
        <pc:spChg chg="mod">
          <ac:chgData name="Tarsem Chana" userId="f5470584-5ca0-49e0-bbbb-a6f26e3819c8" providerId="ADAL" clId="{17E7A2AC-B14B-48B1-B6EB-E0A9ABD7F71F}" dt="2019-06-21T13:56:04.589" v="1571" actId="20577"/>
          <ac:spMkLst>
            <pc:docMk/>
            <pc:sldMk cId="3022338055" sldId="602"/>
            <ac:spMk id="30" creationId="{BF61F6FA-4448-4199-B407-2FA153CD357A}"/>
          </ac:spMkLst>
        </pc:spChg>
        <pc:grpChg chg="add ord">
          <ac:chgData name="Tarsem Chana" userId="f5470584-5ca0-49e0-bbbb-a6f26e3819c8" providerId="ADAL" clId="{17E7A2AC-B14B-48B1-B6EB-E0A9ABD7F71F}" dt="2019-06-21T13:20:21.954" v="1281" actId="167"/>
          <ac:grpSpMkLst>
            <pc:docMk/>
            <pc:sldMk cId="3022338055" sldId="602"/>
            <ac:grpSpMk id="12" creationId="{2CDCC5D6-4671-41AE-A52E-795C9F03B887}"/>
          </ac:grpSpMkLst>
        </pc:grpChg>
        <pc:grpChg chg="add">
          <ac:chgData name="Tarsem Chana" userId="f5470584-5ca0-49e0-bbbb-a6f26e3819c8" providerId="ADAL" clId="{17E7A2AC-B14B-48B1-B6EB-E0A9ABD7F71F}" dt="2019-06-21T13:55:21.475" v="1565"/>
          <ac:grpSpMkLst>
            <pc:docMk/>
            <pc:sldMk cId="3022338055" sldId="602"/>
            <ac:grpSpMk id="16" creationId="{DC5C00E3-BA68-4246-A2BE-754C1F027644}"/>
          </ac:grpSpMkLst>
        </pc:grpChg>
        <pc:grpChg chg="add mod">
          <ac:chgData name="Tarsem Chana" userId="f5470584-5ca0-49e0-bbbb-a6f26e3819c8" providerId="ADAL" clId="{17E7A2AC-B14B-48B1-B6EB-E0A9ABD7F71F}" dt="2019-06-21T13:55:38.033" v="1566" actId="1076"/>
          <ac:grpSpMkLst>
            <pc:docMk/>
            <pc:sldMk cId="3022338055" sldId="602"/>
            <ac:grpSpMk id="19" creationId="{37EB0DCE-985A-4F2F-82CB-0E63D200A4E4}"/>
          </ac:grpSpMkLst>
        </pc:grpChg>
        <pc:grpChg chg="add del">
          <ac:chgData name="Tarsem Chana" userId="f5470584-5ca0-49e0-bbbb-a6f26e3819c8" providerId="ADAL" clId="{17E7A2AC-B14B-48B1-B6EB-E0A9ABD7F71F}" dt="2019-06-21T13:56:06.114" v="1572" actId="478"/>
          <ac:grpSpMkLst>
            <pc:docMk/>
            <pc:sldMk cId="3022338055" sldId="602"/>
            <ac:grpSpMk id="22" creationId="{35C6C1CF-2F50-49A4-9A72-418C0EF29BF6}"/>
          </ac:grpSpMkLst>
        </pc:grpChg>
        <pc:grpChg chg="add mod">
          <ac:chgData name="Tarsem Chana" userId="f5470584-5ca0-49e0-bbbb-a6f26e3819c8" providerId="ADAL" clId="{17E7A2AC-B14B-48B1-B6EB-E0A9ABD7F71F}" dt="2019-06-21T13:55:47.346" v="1568" actId="571"/>
          <ac:grpSpMkLst>
            <pc:docMk/>
            <pc:sldMk cId="3022338055" sldId="602"/>
            <ac:grpSpMk id="25" creationId="{5530ADE8-04BE-42A6-BDBD-1213BC2E9F2C}"/>
          </ac:grpSpMkLst>
        </pc:grpChg>
        <pc:grpChg chg="add mod">
          <ac:chgData name="Tarsem Chana" userId="f5470584-5ca0-49e0-bbbb-a6f26e3819c8" providerId="ADAL" clId="{17E7A2AC-B14B-48B1-B6EB-E0A9ABD7F71F}" dt="2019-06-21T13:56:00.197" v="1570" actId="1076"/>
          <ac:grpSpMkLst>
            <pc:docMk/>
            <pc:sldMk cId="3022338055" sldId="602"/>
            <ac:grpSpMk id="28" creationId="{091E403A-B2D4-4A75-8E47-16B1BEA4B78C}"/>
          </ac:grpSpMkLst>
        </pc:grpChg>
        <pc:picChg chg="add del mod">
          <ac:chgData name="Tarsem Chana" userId="f5470584-5ca0-49e0-bbbb-a6f26e3819c8" providerId="ADAL" clId="{17E7A2AC-B14B-48B1-B6EB-E0A9ABD7F71F}" dt="2019-06-21T13:29:21.776" v="1335" actId="478"/>
          <ac:picMkLst>
            <pc:docMk/>
            <pc:sldMk cId="3022338055" sldId="602"/>
            <ac:picMk id="3" creationId="{59AFFA15-0E2F-4B14-8A28-FD15E06587B2}"/>
          </ac:picMkLst>
        </pc:picChg>
        <pc:picChg chg="add mod ord">
          <ac:chgData name="Tarsem Chana" userId="f5470584-5ca0-49e0-bbbb-a6f26e3819c8" providerId="ADAL" clId="{17E7A2AC-B14B-48B1-B6EB-E0A9ABD7F71F}" dt="2019-06-21T13:29:20.186" v="1334" actId="171"/>
          <ac:picMkLst>
            <pc:docMk/>
            <pc:sldMk cId="3022338055" sldId="602"/>
            <ac:picMk id="6" creationId="{17BD5E7D-AB6B-4672-8B26-CC04FEC644EF}"/>
          </ac:picMkLst>
        </pc:picChg>
        <pc:picChg chg="del">
          <ac:chgData name="Tarsem Chana" userId="f5470584-5ca0-49e0-bbbb-a6f26e3819c8" providerId="ADAL" clId="{17E7A2AC-B14B-48B1-B6EB-E0A9ABD7F71F}" dt="2019-05-28T14:24:43.816" v="595" actId="478"/>
          <ac:picMkLst>
            <pc:docMk/>
            <pc:sldMk cId="3022338055" sldId="602"/>
            <ac:picMk id="8" creationId="{E83ADD70-4C68-41FC-B15F-2BCF0E9F3F9E}"/>
          </ac:picMkLst>
        </pc:picChg>
        <pc:picChg chg="del">
          <ac:chgData name="Tarsem Chana" userId="f5470584-5ca0-49e0-bbbb-a6f26e3819c8" providerId="ADAL" clId="{17E7A2AC-B14B-48B1-B6EB-E0A9ABD7F71F}" dt="2019-06-21T14:25:37.718" v="1702" actId="478"/>
          <ac:picMkLst>
            <pc:docMk/>
            <pc:sldMk cId="3022338055" sldId="602"/>
            <ac:picMk id="9" creationId="{B4B1DF67-BF19-48C4-BE73-B4271901FD03}"/>
          </ac:picMkLst>
        </pc:picChg>
        <pc:picChg chg="add mod modCrop">
          <ac:chgData name="Tarsem Chana" userId="f5470584-5ca0-49e0-bbbb-a6f26e3819c8" providerId="ADAL" clId="{17E7A2AC-B14B-48B1-B6EB-E0A9ABD7F71F}" dt="2019-06-21T13:22:28.699" v="1318" actId="1035"/>
          <ac:picMkLst>
            <pc:docMk/>
            <pc:sldMk cId="3022338055" sldId="602"/>
            <ac:picMk id="10" creationId="{840FD7DF-3DAC-42C3-A455-592FE9A34352}"/>
          </ac:picMkLst>
        </pc:picChg>
        <pc:picChg chg="del">
          <ac:chgData name="Tarsem Chana" userId="f5470584-5ca0-49e0-bbbb-a6f26e3819c8" providerId="ADAL" clId="{17E7A2AC-B14B-48B1-B6EB-E0A9ABD7F71F}" dt="2019-05-28T14:24:41.324" v="594" actId="478"/>
          <ac:picMkLst>
            <pc:docMk/>
            <pc:sldMk cId="3022338055" sldId="602"/>
            <ac:picMk id="12" creationId="{B1021C76-791C-4536-BFE1-CADE6A200A34}"/>
          </ac:picMkLst>
        </pc:picChg>
        <pc:picChg chg="add del mod">
          <ac:chgData name="Tarsem Chana" userId="f5470584-5ca0-49e0-bbbb-a6f26e3819c8" providerId="ADAL" clId="{17E7A2AC-B14B-48B1-B6EB-E0A9ABD7F71F}" dt="2019-06-21T13:29:38.685" v="1337" actId="478"/>
          <ac:picMkLst>
            <pc:docMk/>
            <pc:sldMk cId="3022338055" sldId="602"/>
            <ac:picMk id="13" creationId="{75585B77-AD42-4B71-9D39-FAF25D8CBDD5}"/>
          </ac:picMkLst>
        </pc:picChg>
        <pc:picChg chg="del">
          <ac:chgData name="Tarsem Chana" userId="f5470584-5ca0-49e0-bbbb-a6f26e3819c8" providerId="ADAL" clId="{17E7A2AC-B14B-48B1-B6EB-E0A9ABD7F71F}" dt="2019-05-28T14:24:56.114" v="598" actId="478"/>
          <ac:picMkLst>
            <pc:docMk/>
            <pc:sldMk cId="3022338055" sldId="602"/>
            <ac:picMk id="14" creationId="{AC3127AA-31CD-4798-9611-1A7A27F0AD8A}"/>
          </ac:picMkLst>
        </pc:picChg>
        <pc:picChg chg="add">
          <ac:chgData name="Tarsem Chana" userId="f5470584-5ca0-49e0-bbbb-a6f26e3819c8" providerId="ADAL" clId="{17E7A2AC-B14B-48B1-B6EB-E0A9ABD7F71F}" dt="2019-06-21T14:25:37.976" v="1703"/>
          <ac:picMkLst>
            <pc:docMk/>
            <pc:sldMk cId="3022338055" sldId="602"/>
            <ac:picMk id="31" creationId="{C7876A3F-AA83-42D2-A195-397E71029554}"/>
          </ac:picMkLst>
        </pc:picChg>
      </pc:sldChg>
    </pc:docChg>
  </pc:docChgLst>
  <pc:docChgLst>
    <pc:chgData name="Tarsem Chana" userId="f5470584-5ca0-49e0-bbbb-a6f26e3819c8" providerId="ADAL" clId="{FC21DE92-FD9C-4239-90A5-2554D947B5F5}"/>
    <pc:docChg chg="undo redo custSel addSld delSld modSld sldOrd">
      <pc:chgData name="Tarsem Chana" userId="f5470584-5ca0-49e0-bbbb-a6f26e3819c8" providerId="ADAL" clId="{FC21DE92-FD9C-4239-90A5-2554D947B5F5}" dt="2019-07-11T14:26:30.738" v="6916" actId="478"/>
      <pc:docMkLst>
        <pc:docMk/>
      </pc:docMkLst>
      <pc:sldChg chg="modSp delCm">
        <pc:chgData name="Tarsem Chana" userId="f5470584-5ca0-49e0-bbbb-a6f26e3819c8" providerId="ADAL" clId="{FC21DE92-FD9C-4239-90A5-2554D947B5F5}" dt="2019-07-04T10:21:27.720" v="1076" actId="14100"/>
        <pc:sldMkLst>
          <pc:docMk/>
          <pc:sldMk cId="379638819" sldId="500"/>
        </pc:sldMkLst>
        <pc:spChg chg="mod">
          <ac:chgData name="Tarsem Chana" userId="f5470584-5ca0-49e0-bbbb-a6f26e3819c8" providerId="ADAL" clId="{FC21DE92-FD9C-4239-90A5-2554D947B5F5}" dt="2019-07-04T08:25:02.641" v="19" actId="6549"/>
          <ac:spMkLst>
            <pc:docMk/>
            <pc:sldMk cId="379638819" sldId="500"/>
            <ac:spMk id="9" creationId="{2FD67B3A-2A7B-471C-BA11-196BEE4C3D52}"/>
          </ac:spMkLst>
        </pc:spChg>
        <pc:spChg chg="mod">
          <ac:chgData name="Tarsem Chana" userId="f5470584-5ca0-49e0-bbbb-a6f26e3819c8" providerId="ADAL" clId="{FC21DE92-FD9C-4239-90A5-2554D947B5F5}" dt="2019-07-04T10:21:27.720" v="1076" actId="14100"/>
          <ac:spMkLst>
            <pc:docMk/>
            <pc:sldMk cId="379638819" sldId="500"/>
            <ac:spMk id="10" creationId="{AD64ACD2-5ABD-47B3-B393-2BC10747A859}"/>
          </ac:spMkLst>
        </pc:spChg>
      </pc:sldChg>
      <pc:sldChg chg="modSp">
        <pc:chgData name="Tarsem Chana" userId="f5470584-5ca0-49e0-bbbb-a6f26e3819c8" providerId="ADAL" clId="{FC21DE92-FD9C-4239-90A5-2554D947B5F5}" dt="2019-07-04T10:18:58.886" v="1044" actId="20577"/>
        <pc:sldMkLst>
          <pc:docMk/>
          <pc:sldMk cId="2959376519" sldId="585"/>
        </pc:sldMkLst>
        <pc:spChg chg="mod">
          <ac:chgData name="Tarsem Chana" userId="f5470584-5ca0-49e0-bbbb-a6f26e3819c8" providerId="ADAL" clId="{FC21DE92-FD9C-4239-90A5-2554D947B5F5}" dt="2019-07-04T10:18:58.886" v="1044" actId="20577"/>
          <ac:spMkLst>
            <pc:docMk/>
            <pc:sldMk cId="2959376519" sldId="585"/>
            <ac:spMk id="5" creationId="{345C9BA1-09A3-4623-8CFD-09A8E525CCB4}"/>
          </ac:spMkLst>
        </pc:spChg>
      </pc:sldChg>
      <pc:sldChg chg="addSp delSp modSp ord">
        <pc:chgData name="Tarsem Chana" userId="f5470584-5ca0-49e0-bbbb-a6f26e3819c8" providerId="ADAL" clId="{FC21DE92-FD9C-4239-90A5-2554D947B5F5}" dt="2019-07-11T13:47:07.867" v="6911" actId="20577"/>
        <pc:sldMkLst>
          <pc:docMk/>
          <pc:sldMk cId="3795818415" sldId="598"/>
        </pc:sldMkLst>
        <pc:spChg chg="mod">
          <ac:chgData name="Tarsem Chana" userId="f5470584-5ca0-49e0-bbbb-a6f26e3819c8" providerId="ADAL" clId="{FC21DE92-FD9C-4239-90A5-2554D947B5F5}" dt="2019-07-04T08:55:54.049" v="376"/>
          <ac:spMkLst>
            <pc:docMk/>
            <pc:sldMk cId="3795818415" sldId="598"/>
            <ac:spMk id="2" creationId="{FC64EAFB-7E8A-9347-9CAB-53935D2D1FB1}"/>
          </ac:spMkLst>
        </pc:spChg>
        <pc:spChg chg="mod">
          <ac:chgData name="Tarsem Chana" userId="f5470584-5ca0-49e0-bbbb-a6f26e3819c8" providerId="ADAL" clId="{FC21DE92-FD9C-4239-90A5-2554D947B5F5}" dt="2019-07-11T13:47:07.867" v="6911" actId="20577"/>
          <ac:spMkLst>
            <pc:docMk/>
            <pc:sldMk cId="3795818415" sldId="598"/>
            <ac:spMk id="11" creationId="{F561B104-91C7-420C-8551-1F8E66480E57}"/>
          </ac:spMkLst>
        </pc:spChg>
        <pc:spChg chg="mod">
          <ac:chgData name="Tarsem Chana" userId="f5470584-5ca0-49e0-bbbb-a6f26e3819c8" providerId="ADAL" clId="{FC21DE92-FD9C-4239-90A5-2554D947B5F5}" dt="2019-07-11T13:37:38.136" v="6871" actId="20577"/>
          <ac:spMkLst>
            <pc:docMk/>
            <pc:sldMk cId="3795818415" sldId="598"/>
            <ac:spMk id="30" creationId="{015E438D-B7A1-496B-A469-B4A8F4A497F1}"/>
          </ac:spMkLst>
        </pc:spChg>
        <pc:spChg chg="mod">
          <ac:chgData name="Tarsem Chana" userId="f5470584-5ca0-49e0-bbbb-a6f26e3819c8" providerId="ADAL" clId="{FC21DE92-FD9C-4239-90A5-2554D947B5F5}" dt="2019-07-11T13:37:09.460" v="6859" actId="20577"/>
          <ac:spMkLst>
            <pc:docMk/>
            <pc:sldMk cId="3795818415" sldId="598"/>
            <ac:spMk id="33" creationId="{C0BD2A39-1821-4212-9EAA-D13C5DE00DF5}"/>
          </ac:spMkLst>
        </pc:spChg>
        <pc:spChg chg="mod">
          <ac:chgData name="Tarsem Chana" userId="f5470584-5ca0-49e0-bbbb-a6f26e3819c8" providerId="ADAL" clId="{FC21DE92-FD9C-4239-90A5-2554D947B5F5}" dt="2019-07-11T13:36:42.094" v="6855" actId="20577"/>
          <ac:spMkLst>
            <pc:docMk/>
            <pc:sldMk cId="3795818415" sldId="598"/>
            <ac:spMk id="39" creationId="{A0B5D094-7580-42A7-BA55-5059A507D943}"/>
          </ac:spMkLst>
        </pc:spChg>
        <pc:spChg chg="mod">
          <ac:chgData name="Tarsem Chana" userId="f5470584-5ca0-49e0-bbbb-a6f26e3819c8" providerId="ADAL" clId="{FC21DE92-FD9C-4239-90A5-2554D947B5F5}" dt="2019-07-11T13:35:19.400" v="6843" actId="20577"/>
          <ac:spMkLst>
            <pc:docMk/>
            <pc:sldMk cId="3795818415" sldId="598"/>
            <ac:spMk id="50" creationId="{227B073B-6D90-4225-A428-4DD231EBEA74}"/>
          </ac:spMkLst>
        </pc:spChg>
        <pc:spChg chg="mod">
          <ac:chgData name="Tarsem Chana" userId="f5470584-5ca0-49e0-bbbb-a6f26e3819c8" providerId="ADAL" clId="{FC21DE92-FD9C-4239-90A5-2554D947B5F5}" dt="2019-07-11T13:35:33.339" v="6847" actId="688"/>
          <ac:spMkLst>
            <pc:docMk/>
            <pc:sldMk cId="3795818415" sldId="598"/>
            <ac:spMk id="52" creationId="{A80CF3F0-AB00-410E-AB50-3F8A9838C9C6}"/>
          </ac:spMkLst>
        </pc:spChg>
        <pc:spChg chg="mod">
          <ac:chgData name="Tarsem Chana" userId="f5470584-5ca0-49e0-bbbb-a6f26e3819c8" providerId="ADAL" clId="{FC21DE92-FD9C-4239-90A5-2554D947B5F5}" dt="2019-07-11T13:35:37.634" v="6848" actId="20577"/>
          <ac:spMkLst>
            <pc:docMk/>
            <pc:sldMk cId="3795818415" sldId="598"/>
            <ac:spMk id="53" creationId="{EEDCFBE8-842B-40F8-B4B9-F075D12C6ADC}"/>
          </ac:spMkLst>
        </pc:spChg>
        <pc:spChg chg="mod">
          <ac:chgData name="Tarsem Chana" userId="f5470584-5ca0-49e0-bbbb-a6f26e3819c8" providerId="ADAL" clId="{FC21DE92-FD9C-4239-90A5-2554D947B5F5}" dt="2019-07-11T13:36:21.963" v="6851" actId="20577"/>
          <ac:spMkLst>
            <pc:docMk/>
            <pc:sldMk cId="3795818415" sldId="598"/>
            <ac:spMk id="56" creationId="{522A6D85-7774-49C2-A601-9FF5A00A3AB1}"/>
          </ac:spMkLst>
        </pc:spChg>
        <pc:grpChg chg="add mod ord">
          <ac:chgData name="Tarsem Chana" userId="f5470584-5ca0-49e0-bbbb-a6f26e3819c8" providerId="ADAL" clId="{FC21DE92-FD9C-4239-90A5-2554D947B5F5}" dt="2019-07-11T13:35:26.143" v="6845" actId="1076"/>
          <ac:grpSpMkLst>
            <pc:docMk/>
            <pc:sldMk cId="3795818415" sldId="598"/>
            <ac:grpSpMk id="7" creationId="{5DA04A46-77B4-4D9F-87A4-23DD2A463D34}"/>
          </ac:grpSpMkLst>
        </pc:grpChg>
        <pc:grpChg chg="del mod">
          <ac:chgData name="Tarsem Chana" userId="f5470584-5ca0-49e0-bbbb-a6f26e3819c8" providerId="ADAL" clId="{FC21DE92-FD9C-4239-90A5-2554D947B5F5}" dt="2019-07-04T09:05:56.270" v="424" actId="478"/>
          <ac:grpSpMkLst>
            <pc:docMk/>
            <pc:sldMk cId="3795818415" sldId="598"/>
            <ac:grpSpMk id="10" creationId="{04845E7E-5FB1-4DDA-98CA-81565186840A}"/>
          </ac:grpSpMkLst>
        </pc:grpChg>
        <pc:grpChg chg="add mod">
          <ac:chgData name="Tarsem Chana" userId="f5470584-5ca0-49e0-bbbb-a6f26e3819c8" providerId="ADAL" clId="{FC21DE92-FD9C-4239-90A5-2554D947B5F5}" dt="2019-07-10T16:54:46.812" v="4949" actId="1076"/>
          <ac:grpSpMkLst>
            <pc:docMk/>
            <pc:sldMk cId="3795818415" sldId="598"/>
            <ac:grpSpMk id="10" creationId="{7F41A7A4-B3EB-4C51-8142-D63E0CCB80F2}"/>
          </ac:grpSpMkLst>
        </pc:grpChg>
        <pc:grpChg chg="del">
          <ac:chgData name="Tarsem Chana" userId="f5470584-5ca0-49e0-bbbb-a6f26e3819c8" providerId="ADAL" clId="{FC21DE92-FD9C-4239-90A5-2554D947B5F5}" dt="2019-07-04T08:56:03.539" v="378" actId="478"/>
          <ac:grpSpMkLst>
            <pc:docMk/>
            <pc:sldMk cId="3795818415" sldId="598"/>
            <ac:grpSpMk id="19" creationId="{20ED88A2-F69E-4C55-91F7-19F4B9F212F3}"/>
          </ac:grpSpMkLst>
        </pc:grpChg>
        <pc:grpChg chg="mod">
          <ac:chgData name="Tarsem Chana" userId="f5470584-5ca0-49e0-bbbb-a6f26e3819c8" providerId="ADAL" clId="{FC21DE92-FD9C-4239-90A5-2554D947B5F5}" dt="2019-07-11T13:35:09.522" v="6841" actId="1076"/>
          <ac:grpSpMkLst>
            <pc:docMk/>
            <pc:sldMk cId="3795818415" sldId="598"/>
            <ac:grpSpMk id="22" creationId="{62AF4496-AC2E-4D5F-9DED-C475DE696931}"/>
          </ac:grpSpMkLst>
        </pc:grpChg>
        <pc:grpChg chg="del mod">
          <ac:chgData name="Tarsem Chana" userId="f5470584-5ca0-49e0-bbbb-a6f26e3819c8" providerId="ADAL" clId="{FC21DE92-FD9C-4239-90A5-2554D947B5F5}" dt="2019-07-11T13:37:42.962" v="6872" actId="478"/>
          <ac:grpSpMkLst>
            <pc:docMk/>
            <pc:sldMk cId="3795818415" sldId="598"/>
            <ac:grpSpMk id="25" creationId="{59D09457-696C-4DDF-A0C5-7D4E410B40A1}"/>
          </ac:grpSpMkLst>
        </pc:grpChg>
        <pc:grpChg chg="mod ord">
          <ac:chgData name="Tarsem Chana" userId="f5470584-5ca0-49e0-bbbb-a6f26e3819c8" providerId="ADAL" clId="{FC21DE92-FD9C-4239-90A5-2554D947B5F5}" dt="2019-07-11T13:37:28.515" v="6870" actId="1076"/>
          <ac:grpSpMkLst>
            <pc:docMk/>
            <pc:sldMk cId="3795818415" sldId="598"/>
            <ac:grpSpMk id="28" creationId="{263A3EED-3FB4-4CC8-8B5A-69DFCDA28DC2}"/>
          </ac:grpSpMkLst>
        </pc:grpChg>
        <pc:grpChg chg="mod ord">
          <ac:chgData name="Tarsem Chana" userId="f5470584-5ca0-49e0-bbbb-a6f26e3819c8" providerId="ADAL" clId="{FC21DE92-FD9C-4239-90A5-2554D947B5F5}" dt="2019-07-11T13:37:14.859" v="6867" actId="1036"/>
          <ac:grpSpMkLst>
            <pc:docMk/>
            <pc:sldMk cId="3795818415" sldId="598"/>
            <ac:grpSpMk id="31" creationId="{538F3E0B-213B-483B-8387-06E8AEA4949A}"/>
          </ac:grpSpMkLst>
        </pc:grpChg>
        <pc:grpChg chg="del mod">
          <ac:chgData name="Tarsem Chana" userId="f5470584-5ca0-49e0-bbbb-a6f26e3819c8" providerId="ADAL" clId="{FC21DE92-FD9C-4239-90A5-2554D947B5F5}" dt="2019-07-11T13:37:42.962" v="6872" actId="478"/>
          <ac:grpSpMkLst>
            <pc:docMk/>
            <pc:sldMk cId="3795818415" sldId="598"/>
            <ac:grpSpMk id="34" creationId="{355BE4D7-E324-4F10-AE18-3CF74EB76FC9}"/>
          </ac:grpSpMkLst>
        </pc:grpChg>
        <pc:grpChg chg="mod ord">
          <ac:chgData name="Tarsem Chana" userId="f5470584-5ca0-49e0-bbbb-a6f26e3819c8" providerId="ADAL" clId="{FC21DE92-FD9C-4239-90A5-2554D947B5F5}" dt="2019-07-11T13:36:37.978" v="6854" actId="166"/>
          <ac:grpSpMkLst>
            <pc:docMk/>
            <pc:sldMk cId="3795818415" sldId="598"/>
            <ac:grpSpMk id="37" creationId="{194E40B6-F5D3-41E1-9E3A-C64917355620}"/>
          </ac:grpSpMkLst>
        </pc:grpChg>
        <pc:grpChg chg="add mod">
          <ac:chgData name="Tarsem Chana" userId="f5470584-5ca0-49e0-bbbb-a6f26e3819c8" providerId="ADAL" clId="{FC21DE92-FD9C-4239-90A5-2554D947B5F5}" dt="2019-07-11T13:35:17.322" v="6842" actId="571"/>
          <ac:grpSpMkLst>
            <pc:docMk/>
            <pc:sldMk cId="3795818415" sldId="598"/>
            <ac:grpSpMk id="42" creationId="{BD8D8E7D-31BB-4CB9-8697-F57E1E346893}"/>
          </ac:grpSpMkLst>
        </pc:grpChg>
        <pc:grpChg chg="add mod">
          <ac:chgData name="Tarsem Chana" userId="f5470584-5ca0-49e0-bbbb-a6f26e3819c8" providerId="ADAL" clId="{FC21DE92-FD9C-4239-90A5-2554D947B5F5}" dt="2019-07-11T13:35:40.930" v="6849" actId="1076"/>
          <ac:grpSpMkLst>
            <pc:docMk/>
            <pc:sldMk cId="3795818415" sldId="598"/>
            <ac:grpSpMk id="51" creationId="{6E1E0147-1064-4ED8-B732-0E84A59EF5E4}"/>
          </ac:grpSpMkLst>
        </pc:grpChg>
        <pc:grpChg chg="add del mod">
          <ac:chgData name="Tarsem Chana" userId="f5470584-5ca0-49e0-bbbb-a6f26e3819c8" providerId="ADAL" clId="{FC21DE92-FD9C-4239-90A5-2554D947B5F5}" dt="2019-07-11T13:46:14.863" v="6881" actId="478"/>
          <ac:grpSpMkLst>
            <pc:docMk/>
            <pc:sldMk cId="3795818415" sldId="598"/>
            <ac:grpSpMk id="54" creationId="{42C3CF53-9350-4BD7-A817-E93B69BE0E4B}"/>
          </ac:grpSpMkLst>
        </pc:grpChg>
        <pc:grpChg chg="add mod">
          <ac:chgData name="Tarsem Chana" userId="f5470584-5ca0-49e0-bbbb-a6f26e3819c8" providerId="ADAL" clId="{FC21DE92-FD9C-4239-90A5-2554D947B5F5}" dt="2019-07-11T13:36:52.579" v="6856" actId="571"/>
          <ac:grpSpMkLst>
            <pc:docMk/>
            <pc:sldMk cId="3795818415" sldId="598"/>
            <ac:grpSpMk id="57" creationId="{C4B26A91-698A-404D-9951-A96E160CCC34}"/>
          </ac:grpSpMkLst>
        </pc:grpChg>
        <pc:picChg chg="mod">
          <ac:chgData name="Tarsem Chana" userId="f5470584-5ca0-49e0-bbbb-a6f26e3819c8" providerId="ADAL" clId="{FC21DE92-FD9C-4239-90A5-2554D947B5F5}" dt="2019-07-04T09:01:44.827" v="419"/>
          <ac:picMkLst>
            <pc:docMk/>
            <pc:sldMk cId="3795818415" sldId="598"/>
            <ac:picMk id="3" creationId="{C5CEC222-5AAF-4544-B941-A3130DFB196F}"/>
          </ac:picMkLst>
        </pc:picChg>
        <pc:picChg chg="add mod ord modCrop">
          <ac:chgData name="Tarsem Chana" userId="f5470584-5ca0-49e0-bbbb-a6f26e3819c8" providerId="ADAL" clId="{FC21DE92-FD9C-4239-90A5-2554D947B5F5}" dt="2019-07-05T13:57:13.327" v="1156" actId="732"/>
          <ac:picMkLst>
            <pc:docMk/>
            <pc:sldMk cId="3795818415" sldId="598"/>
            <ac:picMk id="3" creationId="{CAD0614A-2E95-4904-9344-076DF13FE0CC}"/>
          </ac:picMkLst>
        </pc:picChg>
        <pc:picChg chg="add mod ord modCrop">
          <ac:chgData name="Tarsem Chana" userId="f5470584-5ca0-49e0-bbbb-a6f26e3819c8" providerId="ADAL" clId="{FC21DE92-FD9C-4239-90A5-2554D947B5F5}" dt="2019-07-10T16:54:46.812" v="4949" actId="1076"/>
          <ac:picMkLst>
            <pc:docMk/>
            <pc:sldMk cId="3795818415" sldId="598"/>
            <ac:picMk id="6" creationId="{E35DD8BA-9522-456F-9908-498E9AC316C5}"/>
          </ac:picMkLst>
        </pc:picChg>
        <pc:picChg chg="del">
          <ac:chgData name="Tarsem Chana" userId="f5470584-5ca0-49e0-bbbb-a6f26e3819c8" providerId="ADAL" clId="{FC21DE92-FD9C-4239-90A5-2554D947B5F5}" dt="2019-07-04T08:56:25.984" v="382" actId="478"/>
          <ac:picMkLst>
            <pc:docMk/>
            <pc:sldMk cId="3795818415" sldId="598"/>
            <ac:picMk id="13" creationId="{973FAF6B-52EA-468E-8765-EB97CA0FF5C7}"/>
          </ac:picMkLst>
        </pc:picChg>
        <pc:picChg chg="del">
          <ac:chgData name="Tarsem Chana" userId="f5470584-5ca0-49e0-bbbb-a6f26e3819c8" providerId="ADAL" clId="{FC21DE92-FD9C-4239-90A5-2554D947B5F5}" dt="2019-07-04T08:56:05.460" v="379" actId="478"/>
          <ac:picMkLst>
            <pc:docMk/>
            <pc:sldMk cId="3795818415" sldId="598"/>
            <ac:picMk id="14" creationId="{AC3127AA-31CD-4798-9611-1A7A27F0AD8A}"/>
          </ac:picMkLst>
        </pc:picChg>
        <pc:picChg chg="mod">
          <ac:chgData name="Tarsem Chana" userId="f5470584-5ca0-49e0-bbbb-a6f26e3819c8" providerId="ADAL" clId="{FC21DE92-FD9C-4239-90A5-2554D947B5F5}" dt="2019-07-04T10:19:28.302" v="1045"/>
          <ac:picMkLst>
            <pc:docMk/>
            <pc:sldMk cId="3795818415" sldId="598"/>
            <ac:picMk id="40" creationId="{85B29CC4-FA7E-455B-80AE-01170FDAA022}"/>
          </ac:picMkLst>
        </pc:picChg>
        <pc:picChg chg="add mod modCrop">
          <ac:chgData name="Tarsem Chana" userId="f5470584-5ca0-49e0-bbbb-a6f26e3819c8" providerId="ADAL" clId="{FC21DE92-FD9C-4239-90A5-2554D947B5F5}" dt="2019-07-05T13:56:33.429" v="1135" actId="164"/>
          <ac:picMkLst>
            <pc:docMk/>
            <pc:sldMk cId="3795818415" sldId="598"/>
            <ac:picMk id="41" creationId="{CEC292B0-D2FE-4B33-A6D6-0FAA774C13C5}"/>
          </ac:picMkLst>
        </pc:picChg>
        <pc:picChg chg="add mod">
          <ac:chgData name="Tarsem Chana" userId="f5470584-5ca0-49e0-bbbb-a6f26e3819c8" providerId="ADAL" clId="{FC21DE92-FD9C-4239-90A5-2554D947B5F5}" dt="2019-07-10T13:39:45.792" v="2538" actId="571"/>
          <ac:picMkLst>
            <pc:docMk/>
            <pc:sldMk cId="3795818415" sldId="598"/>
            <ac:picMk id="42" creationId="{284F8863-3729-4CCF-8A81-7B7C1170C480}"/>
          </ac:picMkLst>
        </pc:picChg>
        <pc:picChg chg="add del mod">
          <ac:chgData name="Tarsem Chana" userId="f5470584-5ca0-49e0-bbbb-a6f26e3819c8" providerId="ADAL" clId="{FC21DE92-FD9C-4239-90A5-2554D947B5F5}" dt="2019-07-05T13:52:07.357" v="1102" actId="478"/>
          <ac:picMkLst>
            <pc:docMk/>
            <pc:sldMk cId="3795818415" sldId="598"/>
            <ac:picMk id="42" creationId="{AC37CEA2-6E2F-4086-BE63-0A459CB05408}"/>
          </ac:picMkLst>
        </pc:picChg>
        <pc:picChg chg="add mod">
          <ac:chgData name="Tarsem Chana" userId="f5470584-5ca0-49e0-bbbb-a6f26e3819c8" providerId="ADAL" clId="{FC21DE92-FD9C-4239-90A5-2554D947B5F5}" dt="2019-07-10T16:54:46.812" v="4949" actId="1076"/>
          <ac:picMkLst>
            <pc:docMk/>
            <pc:sldMk cId="3795818415" sldId="598"/>
            <ac:picMk id="43" creationId="{7C30A51A-A0F2-43FC-BA7B-C1482FA59359}"/>
          </ac:picMkLst>
        </pc:picChg>
        <pc:picChg chg="add mod">
          <ac:chgData name="Tarsem Chana" userId="f5470584-5ca0-49e0-bbbb-a6f26e3819c8" providerId="ADAL" clId="{FC21DE92-FD9C-4239-90A5-2554D947B5F5}" dt="2019-07-10T16:54:46.812" v="4949" actId="1076"/>
          <ac:picMkLst>
            <pc:docMk/>
            <pc:sldMk cId="3795818415" sldId="598"/>
            <ac:picMk id="44" creationId="{50C90627-888B-4A1B-947F-C089818405DE}"/>
          </ac:picMkLst>
        </pc:picChg>
        <pc:picChg chg="add mod">
          <ac:chgData name="Tarsem Chana" userId="f5470584-5ca0-49e0-bbbb-a6f26e3819c8" providerId="ADAL" clId="{FC21DE92-FD9C-4239-90A5-2554D947B5F5}" dt="2019-07-10T16:54:46.812" v="4949" actId="1076"/>
          <ac:picMkLst>
            <pc:docMk/>
            <pc:sldMk cId="3795818415" sldId="598"/>
            <ac:picMk id="45" creationId="{3EE24FC5-A916-446A-8D93-87E57E3C57BE}"/>
          </ac:picMkLst>
        </pc:picChg>
        <pc:picChg chg="add mod">
          <ac:chgData name="Tarsem Chana" userId="f5470584-5ca0-49e0-bbbb-a6f26e3819c8" providerId="ADAL" clId="{FC21DE92-FD9C-4239-90A5-2554D947B5F5}" dt="2019-07-10T16:54:46.812" v="4949" actId="1076"/>
          <ac:picMkLst>
            <pc:docMk/>
            <pc:sldMk cId="3795818415" sldId="598"/>
            <ac:picMk id="46" creationId="{9A896D1C-50B4-40BA-84E9-6F8D8C3AD000}"/>
          </ac:picMkLst>
        </pc:picChg>
        <pc:picChg chg="add del mod">
          <ac:chgData name="Tarsem Chana" userId="f5470584-5ca0-49e0-bbbb-a6f26e3819c8" providerId="ADAL" clId="{FC21DE92-FD9C-4239-90A5-2554D947B5F5}" dt="2019-07-05T13:52:04.633" v="1101" actId="478"/>
          <ac:picMkLst>
            <pc:docMk/>
            <pc:sldMk cId="3795818415" sldId="598"/>
            <ac:picMk id="47" creationId="{CD240F90-C6B7-4691-9318-DFB7B9418983}"/>
          </ac:picMkLst>
        </pc:picChg>
        <pc:cxnChg chg="del mod">
          <ac:chgData name="Tarsem Chana" userId="f5470584-5ca0-49e0-bbbb-a6f26e3819c8" providerId="ADAL" clId="{FC21DE92-FD9C-4239-90A5-2554D947B5F5}" dt="2019-07-10T13:40:17.751" v="2542" actId="478"/>
          <ac:cxnSpMkLst>
            <pc:docMk/>
            <pc:sldMk cId="3795818415" sldId="598"/>
            <ac:cxnSpMk id="20" creationId="{393F49E8-60E7-47A3-AEBE-B3F16CC85DBF}"/>
          </ac:cxnSpMkLst>
        </pc:cxnChg>
        <pc:cxnChg chg="add mod">
          <ac:chgData name="Tarsem Chana" userId="f5470584-5ca0-49e0-bbbb-a6f26e3819c8" providerId="ADAL" clId="{FC21DE92-FD9C-4239-90A5-2554D947B5F5}" dt="2019-07-10T13:39:45.792" v="2538" actId="571"/>
          <ac:cxnSpMkLst>
            <pc:docMk/>
            <pc:sldMk cId="3795818415" sldId="598"/>
            <ac:cxnSpMk id="47" creationId="{194649AB-1CD9-4F8D-8857-502D226E53C6}"/>
          </ac:cxnSpMkLst>
        </pc:cxnChg>
        <pc:cxnChg chg="add mod">
          <ac:chgData name="Tarsem Chana" userId="f5470584-5ca0-49e0-bbbb-a6f26e3819c8" providerId="ADAL" clId="{FC21DE92-FD9C-4239-90A5-2554D947B5F5}" dt="2019-07-10T13:41:02.966" v="2562" actId="164"/>
          <ac:cxnSpMkLst>
            <pc:docMk/>
            <pc:sldMk cId="3795818415" sldId="598"/>
            <ac:cxnSpMk id="48" creationId="{714AA598-2AA3-415D-A31E-FB592DB6CB45}"/>
          </ac:cxnSpMkLst>
        </pc:cxnChg>
        <pc:cxnChg chg="add mod">
          <ac:chgData name="Tarsem Chana" userId="f5470584-5ca0-49e0-bbbb-a6f26e3819c8" providerId="ADAL" clId="{FC21DE92-FD9C-4239-90A5-2554D947B5F5}" dt="2019-07-10T13:41:02.966" v="2562" actId="164"/>
          <ac:cxnSpMkLst>
            <pc:docMk/>
            <pc:sldMk cId="3795818415" sldId="598"/>
            <ac:cxnSpMk id="49" creationId="{10F0DC67-895B-4AFE-9F84-578ADB26DC96}"/>
          </ac:cxnSpMkLst>
        </pc:cxnChg>
      </pc:sldChg>
      <pc:sldChg chg="addSp delSp modSp">
        <pc:chgData name="Tarsem Chana" userId="f5470584-5ca0-49e0-bbbb-a6f26e3819c8" providerId="ADAL" clId="{FC21DE92-FD9C-4239-90A5-2554D947B5F5}" dt="2019-07-11T13:28:19.035" v="6700" actId="478"/>
        <pc:sldMkLst>
          <pc:docMk/>
          <pc:sldMk cId="3022338055" sldId="602"/>
        </pc:sldMkLst>
        <pc:spChg chg="mod">
          <ac:chgData name="Tarsem Chana" userId="f5470584-5ca0-49e0-bbbb-a6f26e3819c8" providerId="ADAL" clId="{FC21DE92-FD9C-4239-90A5-2554D947B5F5}" dt="2019-07-04T09:07:19.236" v="440"/>
          <ac:spMkLst>
            <pc:docMk/>
            <pc:sldMk cId="3022338055" sldId="602"/>
            <ac:spMk id="2" creationId="{FC64EAFB-7E8A-9347-9CAB-53935D2D1FB1}"/>
          </ac:spMkLst>
        </pc:spChg>
        <pc:spChg chg="add del">
          <ac:chgData name="Tarsem Chana" userId="f5470584-5ca0-49e0-bbbb-a6f26e3819c8" providerId="ADAL" clId="{FC21DE92-FD9C-4239-90A5-2554D947B5F5}" dt="2019-07-05T15:56:49.789" v="1283"/>
          <ac:spMkLst>
            <pc:docMk/>
            <pc:sldMk cId="3022338055" sldId="602"/>
            <ac:spMk id="6" creationId="{26319AD5-74E4-4CC9-AF33-499E851B2461}"/>
          </ac:spMkLst>
        </pc:spChg>
        <pc:spChg chg="mod">
          <ac:chgData name="Tarsem Chana" userId="f5470584-5ca0-49e0-bbbb-a6f26e3819c8" providerId="ADAL" clId="{FC21DE92-FD9C-4239-90A5-2554D947B5F5}" dt="2019-07-08T08:31:33.021" v="2465" actId="6549"/>
          <ac:spMkLst>
            <pc:docMk/>
            <pc:sldMk cId="3022338055" sldId="602"/>
            <ac:spMk id="11" creationId="{F561B104-91C7-420C-8551-1F8E66480E57}"/>
          </ac:spMkLst>
        </pc:spChg>
        <pc:spChg chg="mod">
          <ac:chgData name="Tarsem Chana" userId="f5470584-5ca0-49e0-bbbb-a6f26e3819c8" providerId="ADAL" clId="{FC21DE92-FD9C-4239-90A5-2554D947B5F5}" dt="2019-07-11T13:25:13.754" v="6652" actId="688"/>
          <ac:spMkLst>
            <pc:docMk/>
            <pc:sldMk cId="3022338055" sldId="602"/>
            <ac:spMk id="17" creationId="{50EB5924-F4AE-4543-87BB-5A2BE196ACAE}"/>
          </ac:spMkLst>
        </pc:spChg>
        <pc:spChg chg="mod">
          <ac:chgData name="Tarsem Chana" userId="f5470584-5ca0-49e0-bbbb-a6f26e3819c8" providerId="ADAL" clId="{FC21DE92-FD9C-4239-90A5-2554D947B5F5}" dt="2019-07-11T13:25:33.249" v="6655" actId="20577"/>
          <ac:spMkLst>
            <pc:docMk/>
            <pc:sldMk cId="3022338055" sldId="602"/>
            <ac:spMk id="31" creationId="{74EF5EB5-8AE6-4B74-A47A-CDDBC9F21830}"/>
          </ac:spMkLst>
        </pc:spChg>
        <pc:spChg chg="mod">
          <ac:chgData name="Tarsem Chana" userId="f5470584-5ca0-49e0-bbbb-a6f26e3819c8" providerId="ADAL" clId="{FC21DE92-FD9C-4239-90A5-2554D947B5F5}" dt="2019-07-11T13:25:53.830" v="6662" actId="20577"/>
          <ac:spMkLst>
            <pc:docMk/>
            <pc:sldMk cId="3022338055" sldId="602"/>
            <ac:spMk id="34" creationId="{21967D57-7B2A-49E0-99A5-45642A07E4BF}"/>
          </ac:spMkLst>
        </pc:spChg>
        <pc:spChg chg="mod">
          <ac:chgData name="Tarsem Chana" userId="f5470584-5ca0-49e0-bbbb-a6f26e3819c8" providerId="ADAL" clId="{FC21DE92-FD9C-4239-90A5-2554D947B5F5}" dt="2019-07-11T13:26:18.871" v="6665" actId="20577"/>
          <ac:spMkLst>
            <pc:docMk/>
            <pc:sldMk cId="3022338055" sldId="602"/>
            <ac:spMk id="37" creationId="{342201E9-2241-4529-AAC9-3576045C4993}"/>
          </ac:spMkLst>
        </pc:spChg>
        <pc:spChg chg="mod">
          <ac:chgData name="Tarsem Chana" userId="f5470584-5ca0-49e0-bbbb-a6f26e3819c8" providerId="ADAL" clId="{FC21DE92-FD9C-4239-90A5-2554D947B5F5}" dt="2019-07-11T13:26:48.988" v="6672" actId="20577"/>
          <ac:spMkLst>
            <pc:docMk/>
            <pc:sldMk cId="3022338055" sldId="602"/>
            <ac:spMk id="40" creationId="{99B9F1A9-1A46-43EF-BDFD-995944CAB7C2}"/>
          </ac:spMkLst>
        </pc:spChg>
        <pc:spChg chg="mod">
          <ac:chgData name="Tarsem Chana" userId="f5470584-5ca0-49e0-bbbb-a6f26e3819c8" providerId="ADAL" clId="{FC21DE92-FD9C-4239-90A5-2554D947B5F5}" dt="2019-07-11T13:27:01.559" v="6674" actId="20577"/>
          <ac:spMkLst>
            <pc:docMk/>
            <pc:sldMk cId="3022338055" sldId="602"/>
            <ac:spMk id="43" creationId="{CCD405F1-66B1-46AE-9F20-4AD33613CCBB}"/>
          </ac:spMkLst>
        </pc:spChg>
        <pc:spChg chg="mod">
          <ac:chgData name="Tarsem Chana" userId="f5470584-5ca0-49e0-bbbb-a6f26e3819c8" providerId="ADAL" clId="{FC21DE92-FD9C-4239-90A5-2554D947B5F5}" dt="2019-07-11T13:28:16.687" v="6699" actId="20577"/>
          <ac:spMkLst>
            <pc:docMk/>
            <pc:sldMk cId="3022338055" sldId="602"/>
            <ac:spMk id="46" creationId="{5A6BCCD4-415E-4DDB-8499-334ACF64D539}"/>
          </ac:spMkLst>
        </pc:spChg>
        <pc:grpChg chg="del">
          <ac:chgData name="Tarsem Chana" userId="f5470584-5ca0-49e0-bbbb-a6f26e3819c8" providerId="ADAL" clId="{FC21DE92-FD9C-4239-90A5-2554D947B5F5}" dt="2019-07-04T09:10:25.170" v="471" actId="478"/>
          <ac:grpSpMkLst>
            <pc:docMk/>
            <pc:sldMk cId="3022338055" sldId="602"/>
            <ac:grpSpMk id="12" creationId="{2CDCC5D6-4671-41AE-A52E-795C9F03B887}"/>
          </ac:grpSpMkLst>
        </pc:grpChg>
        <pc:grpChg chg="mod ord">
          <ac:chgData name="Tarsem Chana" userId="f5470584-5ca0-49e0-bbbb-a6f26e3819c8" providerId="ADAL" clId="{FC21DE92-FD9C-4239-90A5-2554D947B5F5}" dt="2019-07-11T13:27:25.030" v="6676" actId="408"/>
          <ac:grpSpMkLst>
            <pc:docMk/>
            <pc:sldMk cId="3022338055" sldId="602"/>
            <ac:grpSpMk id="16" creationId="{DC5C00E3-BA68-4246-A2BE-754C1F027644}"/>
          </ac:grpSpMkLst>
        </pc:grpChg>
        <pc:grpChg chg="del mod">
          <ac:chgData name="Tarsem Chana" userId="f5470584-5ca0-49e0-bbbb-a6f26e3819c8" providerId="ADAL" clId="{FC21DE92-FD9C-4239-90A5-2554D947B5F5}" dt="2019-07-11T13:28:19.035" v="6700" actId="478"/>
          <ac:grpSpMkLst>
            <pc:docMk/>
            <pc:sldMk cId="3022338055" sldId="602"/>
            <ac:grpSpMk id="19" creationId="{37EB0DCE-985A-4F2F-82CB-0E63D200A4E4}"/>
          </ac:grpSpMkLst>
        </pc:grpChg>
        <pc:grpChg chg="add mod">
          <ac:chgData name="Tarsem Chana" userId="f5470584-5ca0-49e0-bbbb-a6f26e3819c8" providerId="ADAL" clId="{FC21DE92-FD9C-4239-90A5-2554D947B5F5}" dt="2019-07-11T13:27:51.515" v="6689" actId="1037"/>
          <ac:grpSpMkLst>
            <pc:docMk/>
            <pc:sldMk cId="3022338055" sldId="602"/>
            <ac:grpSpMk id="26" creationId="{1589E2EA-3B33-48A2-9010-FFDC1C95D5FC}"/>
          </ac:grpSpMkLst>
        </pc:grpChg>
        <pc:grpChg chg="del mod">
          <ac:chgData name="Tarsem Chana" userId="f5470584-5ca0-49e0-bbbb-a6f26e3819c8" providerId="ADAL" clId="{FC21DE92-FD9C-4239-90A5-2554D947B5F5}" dt="2019-07-11T13:28:19.035" v="6700" actId="478"/>
          <ac:grpSpMkLst>
            <pc:docMk/>
            <pc:sldMk cId="3022338055" sldId="602"/>
            <ac:grpSpMk id="28" creationId="{091E403A-B2D4-4A75-8E47-16B1BEA4B78C}"/>
          </ac:grpSpMkLst>
        </pc:grpChg>
        <pc:grpChg chg="add mod">
          <ac:chgData name="Tarsem Chana" userId="f5470584-5ca0-49e0-bbbb-a6f26e3819c8" providerId="ADAL" clId="{FC21DE92-FD9C-4239-90A5-2554D947B5F5}" dt="2019-07-11T13:27:49.195" v="6685" actId="1038"/>
          <ac:grpSpMkLst>
            <pc:docMk/>
            <pc:sldMk cId="3022338055" sldId="602"/>
            <ac:grpSpMk id="32" creationId="{DF82D069-4EEC-41BA-AA0E-9BC201400D9C}"/>
          </ac:grpSpMkLst>
        </pc:grpChg>
        <pc:grpChg chg="add mod">
          <ac:chgData name="Tarsem Chana" userId="f5470584-5ca0-49e0-bbbb-a6f26e3819c8" providerId="ADAL" clId="{FC21DE92-FD9C-4239-90A5-2554D947B5F5}" dt="2019-07-11T13:27:57.392" v="6697" actId="1038"/>
          <ac:grpSpMkLst>
            <pc:docMk/>
            <pc:sldMk cId="3022338055" sldId="602"/>
            <ac:grpSpMk id="35" creationId="{B9D93A68-97A8-4566-8A79-95B97401533D}"/>
          </ac:grpSpMkLst>
        </pc:grpChg>
        <pc:grpChg chg="add mod">
          <ac:chgData name="Tarsem Chana" userId="f5470584-5ca0-49e0-bbbb-a6f26e3819c8" providerId="ADAL" clId="{FC21DE92-FD9C-4239-90A5-2554D947B5F5}" dt="2019-07-11T13:27:25.030" v="6676" actId="408"/>
          <ac:grpSpMkLst>
            <pc:docMk/>
            <pc:sldMk cId="3022338055" sldId="602"/>
            <ac:grpSpMk id="38" creationId="{5730F7D5-F48B-45F6-8930-B277E7C558AB}"/>
          </ac:grpSpMkLst>
        </pc:grpChg>
        <pc:grpChg chg="add mod">
          <ac:chgData name="Tarsem Chana" userId="f5470584-5ca0-49e0-bbbb-a6f26e3819c8" providerId="ADAL" clId="{FC21DE92-FD9C-4239-90A5-2554D947B5F5}" dt="2019-07-11T13:27:44.220" v="6681" actId="1037"/>
          <ac:grpSpMkLst>
            <pc:docMk/>
            <pc:sldMk cId="3022338055" sldId="602"/>
            <ac:grpSpMk id="41" creationId="{C26B1439-14EB-480D-93B5-8D522B8FD176}"/>
          </ac:grpSpMkLst>
        </pc:grpChg>
        <pc:grpChg chg="add mod">
          <ac:chgData name="Tarsem Chana" userId="f5470584-5ca0-49e0-bbbb-a6f26e3819c8" providerId="ADAL" clId="{FC21DE92-FD9C-4239-90A5-2554D947B5F5}" dt="2019-07-11T13:28:12.874" v="6698" actId="571"/>
          <ac:grpSpMkLst>
            <pc:docMk/>
            <pc:sldMk cId="3022338055" sldId="602"/>
            <ac:grpSpMk id="44" creationId="{6851B15E-3657-44BD-BE8A-A1718DFE61BA}"/>
          </ac:grpSpMkLst>
        </pc:grpChg>
        <pc:picChg chg="add mod ord modCrop">
          <ac:chgData name="Tarsem Chana" userId="f5470584-5ca0-49e0-bbbb-a6f26e3819c8" providerId="ADAL" clId="{FC21DE92-FD9C-4239-90A5-2554D947B5F5}" dt="2019-07-05T16:10:04.790" v="1579" actId="14100"/>
          <ac:picMkLst>
            <pc:docMk/>
            <pc:sldMk cId="3022338055" sldId="602"/>
            <ac:picMk id="3" creationId="{D618B683-4CA2-40A8-923A-CF6E9FE87F8D}"/>
          </ac:picMkLst>
        </pc:picChg>
        <pc:picChg chg="del">
          <ac:chgData name="Tarsem Chana" userId="f5470584-5ca0-49e0-bbbb-a6f26e3819c8" providerId="ADAL" clId="{FC21DE92-FD9C-4239-90A5-2554D947B5F5}" dt="2019-07-04T09:10:12.640" v="467" actId="478"/>
          <ac:picMkLst>
            <pc:docMk/>
            <pc:sldMk cId="3022338055" sldId="602"/>
            <ac:picMk id="6" creationId="{17BD5E7D-AB6B-4672-8B26-CC04FEC644EF}"/>
          </ac:picMkLst>
        </pc:picChg>
        <pc:picChg chg="add mod modCrop">
          <ac:chgData name="Tarsem Chana" userId="f5470584-5ca0-49e0-bbbb-a6f26e3819c8" providerId="ADAL" clId="{FC21DE92-FD9C-4239-90A5-2554D947B5F5}" dt="2019-07-08T16:14:31.276" v="2494" actId="1038"/>
          <ac:picMkLst>
            <pc:docMk/>
            <pc:sldMk cId="3022338055" sldId="602"/>
            <ac:picMk id="7" creationId="{EECEE7AA-6D2F-422B-8A64-778091F9F5D3}"/>
          </ac:picMkLst>
        </pc:picChg>
        <pc:picChg chg="add mod modCrop">
          <ac:chgData name="Tarsem Chana" userId="f5470584-5ca0-49e0-bbbb-a6f26e3819c8" providerId="ADAL" clId="{FC21DE92-FD9C-4239-90A5-2554D947B5F5}" dt="2019-07-05T16:41:58.350" v="2424" actId="1036"/>
          <ac:picMkLst>
            <pc:docMk/>
            <pc:sldMk cId="3022338055" sldId="602"/>
            <ac:picMk id="8" creationId="{331CD420-4C18-405E-AACA-B908D76227EB}"/>
          </ac:picMkLst>
        </pc:picChg>
        <pc:picChg chg="del">
          <ac:chgData name="Tarsem Chana" userId="f5470584-5ca0-49e0-bbbb-a6f26e3819c8" providerId="ADAL" clId="{FC21DE92-FD9C-4239-90A5-2554D947B5F5}" dt="2019-07-04T09:10:08.738" v="466" actId="478"/>
          <ac:picMkLst>
            <pc:docMk/>
            <pc:sldMk cId="3022338055" sldId="602"/>
            <ac:picMk id="10" creationId="{840FD7DF-3DAC-42C3-A455-592FE9A34352}"/>
          </ac:picMkLst>
        </pc:picChg>
        <pc:picChg chg="add">
          <ac:chgData name="Tarsem Chana" userId="f5470584-5ca0-49e0-bbbb-a6f26e3819c8" providerId="ADAL" clId="{FC21DE92-FD9C-4239-90A5-2554D947B5F5}" dt="2019-07-04T10:19:33.331" v="1047"/>
          <ac:picMkLst>
            <pc:docMk/>
            <pc:sldMk cId="3022338055" sldId="602"/>
            <ac:picMk id="22" creationId="{67E4229C-94AB-47EB-97A1-5C46FC584C87}"/>
          </ac:picMkLst>
        </pc:picChg>
        <pc:picChg chg="add mod">
          <ac:chgData name="Tarsem Chana" userId="f5470584-5ca0-49e0-bbbb-a6f26e3819c8" providerId="ADAL" clId="{FC21DE92-FD9C-4239-90A5-2554D947B5F5}" dt="2019-07-11T13:26:34.548" v="6669" actId="1076"/>
          <ac:picMkLst>
            <pc:docMk/>
            <pc:sldMk cId="3022338055" sldId="602"/>
            <ac:picMk id="23" creationId="{73B87AAB-6CB6-457B-B23C-56BB4C3F6A62}"/>
          </ac:picMkLst>
        </pc:picChg>
        <pc:picChg chg="add mod ord modCrop">
          <ac:chgData name="Tarsem Chana" userId="f5470584-5ca0-49e0-bbbb-a6f26e3819c8" providerId="ADAL" clId="{FC21DE92-FD9C-4239-90A5-2554D947B5F5}" dt="2019-07-05T16:41:58.350" v="2424" actId="1036"/>
          <ac:picMkLst>
            <pc:docMk/>
            <pc:sldMk cId="3022338055" sldId="602"/>
            <ac:picMk id="24" creationId="{838628B2-5AE6-44B2-BAFE-52DD5D0C00AB}"/>
          </ac:picMkLst>
        </pc:picChg>
        <pc:picChg chg="add del mod modCrop">
          <ac:chgData name="Tarsem Chana" userId="f5470584-5ca0-49e0-bbbb-a6f26e3819c8" providerId="ADAL" clId="{FC21DE92-FD9C-4239-90A5-2554D947B5F5}" dt="2019-07-05T16:35:25.431" v="2374" actId="478"/>
          <ac:picMkLst>
            <pc:docMk/>
            <pc:sldMk cId="3022338055" sldId="602"/>
            <ac:picMk id="25" creationId="{A7FB22A9-CB4B-47ED-9F48-A78D8DC6D672}"/>
          </ac:picMkLst>
        </pc:picChg>
        <pc:picChg chg="del">
          <ac:chgData name="Tarsem Chana" userId="f5470584-5ca0-49e0-bbbb-a6f26e3819c8" providerId="ADAL" clId="{FC21DE92-FD9C-4239-90A5-2554D947B5F5}" dt="2019-07-04T10:19:33.052" v="1046" actId="478"/>
          <ac:picMkLst>
            <pc:docMk/>
            <pc:sldMk cId="3022338055" sldId="602"/>
            <ac:picMk id="31" creationId="{C7876A3F-AA83-42D2-A195-397E71029554}"/>
          </ac:picMkLst>
        </pc:picChg>
        <pc:cxnChg chg="add mod">
          <ac:chgData name="Tarsem Chana" userId="f5470584-5ca0-49e0-bbbb-a6f26e3819c8" providerId="ADAL" clId="{FC21DE92-FD9C-4239-90A5-2554D947B5F5}" dt="2019-07-11T13:26:45.162" v="6671" actId="1076"/>
          <ac:cxnSpMkLst>
            <pc:docMk/>
            <pc:sldMk cId="3022338055" sldId="602"/>
            <ac:cxnSpMk id="25" creationId="{F2503ADD-1594-441A-8B6F-D774AA8F212B}"/>
          </ac:cxnSpMkLst>
        </pc:cxnChg>
      </pc:sldChg>
      <pc:sldChg chg="addSp delSp modSp add">
        <pc:chgData name="Tarsem Chana" userId="f5470584-5ca0-49e0-bbbb-a6f26e3819c8" providerId="ADAL" clId="{FC21DE92-FD9C-4239-90A5-2554D947B5F5}" dt="2019-07-11T13:45:08.557" v="6880"/>
        <pc:sldMkLst>
          <pc:docMk/>
          <pc:sldMk cId="566594476" sldId="605"/>
        </pc:sldMkLst>
        <pc:spChg chg="mod">
          <ac:chgData name="Tarsem Chana" userId="f5470584-5ca0-49e0-bbbb-a6f26e3819c8" providerId="ADAL" clId="{FC21DE92-FD9C-4239-90A5-2554D947B5F5}" dt="2019-07-04T10:12:03.151" v="928"/>
          <ac:spMkLst>
            <pc:docMk/>
            <pc:sldMk cId="566594476" sldId="605"/>
            <ac:spMk id="2" creationId="{FC64EAFB-7E8A-9347-9CAB-53935D2D1FB1}"/>
          </ac:spMkLst>
        </pc:spChg>
        <pc:spChg chg="mod">
          <ac:chgData name="Tarsem Chana" userId="f5470584-5ca0-49e0-bbbb-a6f26e3819c8" providerId="ADAL" clId="{FC21DE92-FD9C-4239-90A5-2554D947B5F5}" dt="2019-07-11T13:29:43.208" v="6754" actId="403"/>
          <ac:spMkLst>
            <pc:docMk/>
            <pc:sldMk cId="566594476" sldId="605"/>
            <ac:spMk id="11" creationId="{F561B104-91C7-420C-8551-1F8E66480E57}"/>
          </ac:spMkLst>
        </pc:spChg>
        <pc:spChg chg="ord">
          <ac:chgData name="Tarsem Chana" userId="f5470584-5ca0-49e0-bbbb-a6f26e3819c8" providerId="ADAL" clId="{FC21DE92-FD9C-4239-90A5-2554D947B5F5}" dt="2019-07-11T13:31:01.061" v="6761" actId="166"/>
          <ac:spMkLst>
            <pc:docMk/>
            <pc:sldMk cId="566594476" sldId="605"/>
            <ac:spMk id="38" creationId="{D054381F-B66A-45F9-9C69-AFF0E5B656BA}"/>
          </ac:spMkLst>
        </pc:spChg>
        <pc:spChg chg="mod">
          <ac:chgData name="Tarsem Chana" userId="f5470584-5ca0-49e0-bbbb-a6f26e3819c8" providerId="ADAL" clId="{FC21DE92-FD9C-4239-90A5-2554D947B5F5}" dt="2019-07-11T13:31:17.541" v="6769" actId="20577"/>
          <ac:spMkLst>
            <pc:docMk/>
            <pc:sldMk cId="566594476" sldId="605"/>
            <ac:spMk id="39" creationId="{A0B5D094-7580-42A7-BA55-5059A507D943}"/>
          </ac:spMkLst>
        </pc:spChg>
        <pc:grpChg chg="del mod ord">
          <ac:chgData name="Tarsem Chana" userId="f5470584-5ca0-49e0-bbbb-a6f26e3819c8" providerId="ADAL" clId="{FC21DE92-FD9C-4239-90A5-2554D947B5F5}" dt="2019-07-11T13:45:08.325" v="6879" actId="478"/>
          <ac:grpSpMkLst>
            <pc:docMk/>
            <pc:sldMk cId="566594476" sldId="605"/>
            <ac:grpSpMk id="22" creationId="{62AF4496-AC2E-4D5F-9DED-C475DE696931}"/>
          </ac:grpSpMkLst>
        </pc:grpChg>
        <pc:grpChg chg="mod">
          <ac:chgData name="Tarsem Chana" userId="f5470584-5ca0-49e0-bbbb-a6f26e3819c8" providerId="ADAL" clId="{FC21DE92-FD9C-4239-90A5-2554D947B5F5}" dt="2019-07-11T13:29:11.058" v="6707" actId="1076"/>
          <ac:grpSpMkLst>
            <pc:docMk/>
            <pc:sldMk cId="566594476" sldId="605"/>
            <ac:grpSpMk id="25" creationId="{59D09457-696C-4DDF-A0C5-7D4E410B40A1}"/>
          </ac:grpSpMkLst>
        </pc:grpChg>
        <pc:grpChg chg="mod">
          <ac:chgData name="Tarsem Chana" userId="f5470584-5ca0-49e0-bbbb-a6f26e3819c8" providerId="ADAL" clId="{FC21DE92-FD9C-4239-90A5-2554D947B5F5}" dt="2019-07-11T13:29:55.523" v="6755" actId="1076"/>
          <ac:grpSpMkLst>
            <pc:docMk/>
            <pc:sldMk cId="566594476" sldId="605"/>
            <ac:grpSpMk id="28" creationId="{263A3EED-3FB4-4CC8-8B5A-69DFCDA28DC2}"/>
          </ac:grpSpMkLst>
        </pc:grpChg>
        <pc:grpChg chg="add">
          <ac:chgData name="Tarsem Chana" userId="f5470584-5ca0-49e0-bbbb-a6f26e3819c8" providerId="ADAL" clId="{FC21DE92-FD9C-4239-90A5-2554D947B5F5}" dt="2019-07-11T13:45:08.557" v="6880"/>
          <ac:grpSpMkLst>
            <pc:docMk/>
            <pc:sldMk cId="566594476" sldId="605"/>
            <ac:grpSpMk id="31" creationId="{1F05E567-B30D-4322-AE09-AAC7944A11F9}"/>
          </ac:grpSpMkLst>
        </pc:grpChg>
        <pc:grpChg chg="del mod">
          <ac:chgData name="Tarsem Chana" userId="f5470584-5ca0-49e0-bbbb-a6f26e3819c8" providerId="ADAL" clId="{FC21DE92-FD9C-4239-90A5-2554D947B5F5}" dt="2019-07-11T13:31:22.831" v="6770" actId="478"/>
          <ac:grpSpMkLst>
            <pc:docMk/>
            <pc:sldMk cId="566594476" sldId="605"/>
            <ac:grpSpMk id="31" creationId="{538F3E0B-213B-483B-8387-06E8AEA4949A}"/>
          </ac:grpSpMkLst>
        </pc:grpChg>
        <pc:grpChg chg="del">
          <ac:chgData name="Tarsem Chana" userId="f5470584-5ca0-49e0-bbbb-a6f26e3819c8" providerId="ADAL" clId="{FC21DE92-FD9C-4239-90A5-2554D947B5F5}" dt="2019-07-04T09:16:44.216" v="581" actId="478"/>
          <ac:grpSpMkLst>
            <pc:docMk/>
            <pc:sldMk cId="566594476" sldId="605"/>
            <ac:grpSpMk id="34" creationId="{355BE4D7-E324-4F10-AE18-3CF74EB76FC9}"/>
          </ac:grpSpMkLst>
        </pc:grpChg>
        <pc:grpChg chg="mod ord">
          <ac:chgData name="Tarsem Chana" userId="f5470584-5ca0-49e0-bbbb-a6f26e3819c8" providerId="ADAL" clId="{FC21DE92-FD9C-4239-90A5-2554D947B5F5}" dt="2019-07-11T13:31:10.580" v="6768" actId="166"/>
          <ac:grpSpMkLst>
            <pc:docMk/>
            <pc:sldMk cId="566594476" sldId="605"/>
            <ac:grpSpMk id="37" creationId="{194E40B6-F5D3-41E1-9E3A-C64917355620}"/>
          </ac:grpSpMkLst>
        </pc:grpChg>
        <pc:picChg chg="add ord">
          <ac:chgData name="Tarsem Chana" userId="f5470584-5ca0-49e0-bbbb-a6f26e3819c8" providerId="ADAL" clId="{FC21DE92-FD9C-4239-90A5-2554D947B5F5}" dt="2019-07-10T15:47:25.990" v="3104" actId="167"/>
          <ac:picMkLst>
            <pc:docMk/>
            <pc:sldMk cId="566594476" sldId="605"/>
            <ac:picMk id="34" creationId="{24C35C3B-CAF2-42D4-BE6E-5C4AF134E58B}"/>
          </ac:picMkLst>
        </pc:picChg>
        <pc:picChg chg="add mod ord">
          <ac:chgData name="Tarsem Chana" userId="f5470584-5ca0-49e0-bbbb-a6f26e3819c8" providerId="ADAL" clId="{FC21DE92-FD9C-4239-90A5-2554D947B5F5}" dt="2019-07-10T15:47:45.499" v="3106"/>
          <ac:picMkLst>
            <pc:docMk/>
            <pc:sldMk cId="566594476" sldId="605"/>
            <ac:picMk id="35" creationId="{FBC96B49-17AC-467A-9A8C-0A1663EFBD52}"/>
          </ac:picMkLst>
        </pc:picChg>
        <pc:picChg chg="add mod">
          <ac:chgData name="Tarsem Chana" userId="f5470584-5ca0-49e0-bbbb-a6f26e3819c8" providerId="ADAL" clId="{FC21DE92-FD9C-4239-90A5-2554D947B5F5}" dt="2019-07-10T15:48:10.951" v="3108" actId="1076"/>
          <ac:picMkLst>
            <pc:docMk/>
            <pc:sldMk cId="566594476" sldId="605"/>
            <ac:picMk id="36" creationId="{208E5BD7-6307-4303-8C4E-9E96EC3D3D07}"/>
          </ac:picMkLst>
        </pc:picChg>
        <pc:picChg chg="del">
          <ac:chgData name="Tarsem Chana" userId="f5470584-5ca0-49e0-bbbb-a6f26e3819c8" providerId="ADAL" clId="{FC21DE92-FD9C-4239-90A5-2554D947B5F5}" dt="2019-07-04T10:19:38.978" v="1050" actId="478"/>
          <ac:picMkLst>
            <pc:docMk/>
            <pc:sldMk cId="566594476" sldId="605"/>
            <ac:picMk id="40" creationId="{85B29CC4-FA7E-455B-80AE-01170FDAA022}"/>
          </ac:picMkLst>
        </pc:picChg>
        <pc:picChg chg="add del mod">
          <ac:chgData name="Tarsem Chana" userId="f5470584-5ca0-49e0-bbbb-a6f26e3819c8" providerId="ADAL" clId="{FC21DE92-FD9C-4239-90A5-2554D947B5F5}" dt="2019-07-10T16:25:26.411" v="4279" actId="478"/>
          <ac:picMkLst>
            <pc:docMk/>
            <pc:sldMk cId="566594476" sldId="605"/>
            <ac:picMk id="40" creationId="{8C9BA39E-1F38-474B-BF4A-B0418999B562}"/>
          </ac:picMkLst>
        </pc:picChg>
        <pc:picChg chg="del">
          <ac:chgData name="Tarsem Chana" userId="f5470584-5ca0-49e0-bbbb-a6f26e3819c8" providerId="ADAL" clId="{FC21DE92-FD9C-4239-90A5-2554D947B5F5}" dt="2019-07-04T09:16:26.618" v="575" actId="478"/>
          <ac:picMkLst>
            <pc:docMk/>
            <pc:sldMk cId="566594476" sldId="605"/>
            <ac:picMk id="41" creationId="{CEC292B0-D2FE-4B33-A6D6-0FAA774C13C5}"/>
          </ac:picMkLst>
        </pc:picChg>
        <pc:picChg chg="del">
          <ac:chgData name="Tarsem Chana" userId="f5470584-5ca0-49e0-bbbb-a6f26e3819c8" providerId="ADAL" clId="{FC21DE92-FD9C-4239-90A5-2554D947B5F5}" dt="2019-07-04T09:16:26.618" v="575" actId="478"/>
          <ac:picMkLst>
            <pc:docMk/>
            <pc:sldMk cId="566594476" sldId="605"/>
            <ac:picMk id="42" creationId="{AC37CEA2-6E2F-4086-BE63-0A459CB05408}"/>
          </ac:picMkLst>
        </pc:picChg>
        <pc:picChg chg="del">
          <ac:chgData name="Tarsem Chana" userId="f5470584-5ca0-49e0-bbbb-a6f26e3819c8" providerId="ADAL" clId="{FC21DE92-FD9C-4239-90A5-2554D947B5F5}" dt="2019-07-04T09:16:26.618" v="575" actId="478"/>
          <ac:picMkLst>
            <pc:docMk/>
            <pc:sldMk cId="566594476" sldId="605"/>
            <ac:picMk id="43" creationId="{7C30A51A-A0F2-43FC-BA7B-C1482FA59359}"/>
          </ac:picMkLst>
        </pc:picChg>
        <pc:picChg chg="del">
          <ac:chgData name="Tarsem Chana" userId="f5470584-5ca0-49e0-bbbb-a6f26e3819c8" providerId="ADAL" clId="{FC21DE92-FD9C-4239-90A5-2554D947B5F5}" dt="2019-07-04T09:16:32.122" v="576" actId="478"/>
          <ac:picMkLst>
            <pc:docMk/>
            <pc:sldMk cId="566594476" sldId="605"/>
            <ac:picMk id="44" creationId="{50C90627-888B-4A1B-947F-C089818405DE}"/>
          </ac:picMkLst>
        </pc:picChg>
        <pc:picChg chg="del">
          <ac:chgData name="Tarsem Chana" userId="f5470584-5ca0-49e0-bbbb-a6f26e3819c8" providerId="ADAL" clId="{FC21DE92-FD9C-4239-90A5-2554D947B5F5}" dt="2019-07-04T09:16:26.618" v="575" actId="478"/>
          <ac:picMkLst>
            <pc:docMk/>
            <pc:sldMk cId="566594476" sldId="605"/>
            <ac:picMk id="45" creationId="{3EE24FC5-A916-446A-8D93-87E57E3C57BE}"/>
          </ac:picMkLst>
        </pc:picChg>
        <pc:picChg chg="del">
          <ac:chgData name="Tarsem Chana" userId="f5470584-5ca0-49e0-bbbb-a6f26e3819c8" providerId="ADAL" clId="{FC21DE92-FD9C-4239-90A5-2554D947B5F5}" dt="2019-07-04T09:16:26.618" v="575" actId="478"/>
          <ac:picMkLst>
            <pc:docMk/>
            <pc:sldMk cId="566594476" sldId="605"/>
            <ac:picMk id="46" creationId="{9A896D1C-50B4-40BA-84E9-6F8D8C3AD000}"/>
          </ac:picMkLst>
        </pc:picChg>
        <pc:picChg chg="del">
          <ac:chgData name="Tarsem Chana" userId="f5470584-5ca0-49e0-bbbb-a6f26e3819c8" providerId="ADAL" clId="{FC21DE92-FD9C-4239-90A5-2554D947B5F5}" dt="2019-07-04T09:16:26.618" v="575" actId="478"/>
          <ac:picMkLst>
            <pc:docMk/>
            <pc:sldMk cId="566594476" sldId="605"/>
            <ac:picMk id="47" creationId="{CD240F90-C6B7-4691-9318-DFB7B9418983}"/>
          </ac:picMkLst>
        </pc:picChg>
        <pc:picChg chg="add mod ord">
          <ac:chgData name="Tarsem Chana" userId="f5470584-5ca0-49e0-bbbb-a6f26e3819c8" providerId="ADAL" clId="{FC21DE92-FD9C-4239-90A5-2554D947B5F5}" dt="2019-07-10T15:48:15.879" v="3109" actId="1076"/>
          <ac:picMkLst>
            <pc:docMk/>
            <pc:sldMk cId="566594476" sldId="605"/>
            <ac:picMk id="48" creationId="{C8561469-1A81-431B-A2BB-EF5CF5D4CCA4}"/>
          </ac:picMkLst>
        </pc:picChg>
        <pc:picChg chg="add">
          <ac:chgData name="Tarsem Chana" userId="f5470584-5ca0-49e0-bbbb-a6f26e3819c8" providerId="ADAL" clId="{FC21DE92-FD9C-4239-90A5-2554D947B5F5}" dt="2019-07-04T10:19:39.174" v="1051"/>
          <ac:picMkLst>
            <pc:docMk/>
            <pc:sldMk cId="566594476" sldId="605"/>
            <ac:picMk id="49" creationId="{9E1F7C8A-BE62-4F66-87E2-9F7636E90627}"/>
          </ac:picMkLst>
        </pc:picChg>
        <pc:cxnChg chg="mod ord">
          <ac:chgData name="Tarsem Chana" userId="f5470584-5ca0-49e0-bbbb-a6f26e3819c8" providerId="ADAL" clId="{FC21DE92-FD9C-4239-90A5-2554D947B5F5}" dt="2019-07-11T13:30:33.065" v="6757" actId="1076"/>
          <ac:cxnSpMkLst>
            <pc:docMk/>
            <pc:sldMk cId="566594476" sldId="605"/>
            <ac:cxnSpMk id="20" creationId="{393F49E8-60E7-47A3-AEBE-B3F16CC85DBF}"/>
          </ac:cxnSpMkLst>
        </pc:cxnChg>
        <pc:cxnChg chg="add mod">
          <ac:chgData name="Tarsem Chana" userId="f5470584-5ca0-49e0-bbbb-a6f26e3819c8" providerId="ADAL" clId="{FC21DE92-FD9C-4239-90A5-2554D947B5F5}" dt="2019-07-11T13:30:39.755" v="6758" actId="571"/>
          <ac:cxnSpMkLst>
            <pc:docMk/>
            <pc:sldMk cId="566594476" sldId="605"/>
            <ac:cxnSpMk id="40" creationId="{ED03EAEE-97FC-4F1A-AFDE-A5D2EBFFFE9C}"/>
          </ac:cxnSpMkLst>
        </pc:cxnChg>
        <pc:cxnChg chg="add mod">
          <ac:chgData name="Tarsem Chana" userId="f5470584-5ca0-49e0-bbbb-a6f26e3819c8" providerId="ADAL" clId="{FC21DE92-FD9C-4239-90A5-2554D947B5F5}" dt="2019-07-11T13:31:45.410" v="6772" actId="571"/>
          <ac:cxnSpMkLst>
            <pc:docMk/>
            <pc:sldMk cId="566594476" sldId="605"/>
            <ac:cxnSpMk id="41" creationId="{648DCC85-7081-40C9-AC29-72D8A749141B}"/>
          </ac:cxnSpMkLst>
        </pc:cxnChg>
      </pc:sldChg>
      <pc:sldChg chg="addSp delSp modSp add">
        <pc:chgData name="Tarsem Chana" userId="f5470584-5ca0-49e0-bbbb-a6f26e3819c8" providerId="ADAL" clId="{FC21DE92-FD9C-4239-90A5-2554D947B5F5}" dt="2019-07-11T14:26:26.876" v="6913" actId="1076"/>
        <pc:sldMkLst>
          <pc:docMk/>
          <pc:sldMk cId="2873861593" sldId="606"/>
        </pc:sldMkLst>
        <pc:spChg chg="mod">
          <ac:chgData name="Tarsem Chana" userId="f5470584-5ca0-49e0-bbbb-a6f26e3819c8" providerId="ADAL" clId="{FC21DE92-FD9C-4239-90A5-2554D947B5F5}" dt="2019-07-04T10:12:07.617" v="929"/>
          <ac:spMkLst>
            <pc:docMk/>
            <pc:sldMk cId="2873861593" sldId="606"/>
            <ac:spMk id="2" creationId="{FC64EAFB-7E8A-9347-9CAB-53935D2D1FB1}"/>
          </ac:spMkLst>
        </pc:spChg>
        <pc:spChg chg="mod">
          <ac:chgData name="Tarsem Chana" userId="f5470584-5ca0-49e0-bbbb-a6f26e3819c8" providerId="ADAL" clId="{FC21DE92-FD9C-4239-90A5-2554D947B5F5}" dt="2019-07-10T16:25:16.950" v="4278" actId="404"/>
          <ac:spMkLst>
            <pc:docMk/>
            <pc:sldMk cId="2873861593" sldId="606"/>
            <ac:spMk id="11" creationId="{F561B104-91C7-420C-8551-1F8E66480E57}"/>
          </ac:spMkLst>
        </pc:spChg>
        <pc:spChg chg="mod">
          <ac:chgData name="Tarsem Chana" userId="f5470584-5ca0-49e0-bbbb-a6f26e3819c8" providerId="ADAL" clId="{FC21DE92-FD9C-4239-90A5-2554D947B5F5}" dt="2019-07-11T13:32:18.026" v="6783" actId="20577"/>
          <ac:spMkLst>
            <pc:docMk/>
            <pc:sldMk cId="2873861593" sldId="606"/>
            <ac:spMk id="27" creationId="{EDF8D042-A85E-44CF-9D1C-E4BBA573BF59}"/>
          </ac:spMkLst>
        </pc:spChg>
        <pc:spChg chg="mod">
          <ac:chgData name="Tarsem Chana" userId="f5470584-5ca0-49e0-bbbb-a6f26e3819c8" providerId="ADAL" clId="{FC21DE92-FD9C-4239-90A5-2554D947B5F5}" dt="2019-07-11T13:32:00.238" v="6775" actId="20577"/>
          <ac:spMkLst>
            <pc:docMk/>
            <pc:sldMk cId="2873861593" sldId="606"/>
            <ac:spMk id="45" creationId="{C5A5916C-8ECE-457F-8B74-397BCED1E0C7}"/>
          </ac:spMkLst>
        </pc:spChg>
        <pc:spChg chg="mod">
          <ac:chgData name="Tarsem Chana" userId="f5470584-5ca0-49e0-bbbb-a6f26e3819c8" providerId="ADAL" clId="{FC21DE92-FD9C-4239-90A5-2554D947B5F5}" dt="2019-07-11T13:32:31.738" v="6785" actId="20577"/>
          <ac:spMkLst>
            <pc:docMk/>
            <pc:sldMk cId="2873861593" sldId="606"/>
            <ac:spMk id="49" creationId="{58484083-DD9F-46FC-A31A-FC146F960410}"/>
          </ac:spMkLst>
        </pc:spChg>
        <pc:spChg chg="mod">
          <ac:chgData name="Tarsem Chana" userId="f5470584-5ca0-49e0-bbbb-a6f26e3819c8" providerId="ADAL" clId="{FC21DE92-FD9C-4239-90A5-2554D947B5F5}" dt="2019-07-11T13:32:49.588" v="6793" actId="20577"/>
          <ac:spMkLst>
            <pc:docMk/>
            <pc:sldMk cId="2873861593" sldId="606"/>
            <ac:spMk id="52" creationId="{E56D5F64-DE18-4D4D-B0D3-73160AA225F4}"/>
          </ac:spMkLst>
        </pc:spChg>
        <pc:grpChg chg="mod">
          <ac:chgData name="Tarsem Chana" userId="f5470584-5ca0-49e0-bbbb-a6f26e3819c8" providerId="ADAL" clId="{FC21DE92-FD9C-4239-90A5-2554D947B5F5}" dt="2019-07-11T14:26:26.876" v="6913" actId="1076"/>
          <ac:grpSpMkLst>
            <pc:docMk/>
            <pc:sldMk cId="2873861593" sldId="606"/>
            <ac:grpSpMk id="22" creationId="{62AF4496-AC2E-4D5F-9DED-C475DE696931}"/>
          </ac:grpSpMkLst>
        </pc:grpChg>
        <pc:grpChg chg="mod ord">
          <ac:chgData name="Tarsem Chana" userId="f5470584-5ca0-49e0-bbbb-a6f26e3819c8" providerId="ADAL" clId="{FC21DE92-FD9C-4239-90A5-2554D947B5F5}" dt="2019-07-11T13:32:16.146" v="6782" actId="1076"/>
          <ac:grpSpMkLst>
            <pc:docMk/>
            <pc:sldMk cId="2873861593" sldId="606"/>
            <ac:grpSpMk id="25" creationId="{59D09457-696C-4DDF-A0C5-7D4E410B40A1}"/>
          </ac:grpSpMkLst>
        </pc:grpChg>
        <pc:grpChg chg="del">
          <ac:chgData name="Tarsem Chana" userId="f5470584-5ca0-49e0-bbbb-a6f26e3819c8" providerId="ADAL" clId="{FC21DE92-FD9C-4239-90A5-2554D947B5F5}" dt="2019-07-11T13:32:53.291" v="6794" actId="478"/>
          <ac:grpSpMkLst>
            <pc:docMk/>
            <pc:sldMk cId="2873861593" sldId="606"/>
            <ac:grpSpMk id="28" creationId="{263A3EED-3FB4-4CC8-8B5A-69DFCDA28DC2}"/>
          </ac:grpSpMkLst>
        </pc:grpChg>
        <pc:grpChg chg="del">
          <ac:chgData name="Tarsem Chana" userId="f5470584-5ca0-49e0-bbbb-a6f26e3819c8" providerId="ADAL" clId="{FC21DE92-FD9C-4239-90A5-2554D947B5F5}" dt="2019-07-11T13:32:53.291" v="6794" actId="478"/>
          <ac:grpSpMkLst>
            <pc:docMk/>
            <pc:sldMk cId="2873861593" sldId="606"/>
            <ac:grpSpMk id="31" creationId="{538F3E0B-213B-483B-8387-06E8AEA4949A}"/>
          </ac:grpSpMkLst>
        </pc:grpChg>
        <pc:grpChg chg="del">
          <ac:chgData name="Tarsem Chana" userId="f5470584-5ca0-49e0-bbbb-a6f26e3819c8" providerId="ADAL" clId="{FC21DE92-FD9C-4239-90A5-2554D947B5F5}" dt="2019-07-11T13:32:53.291" v="6794" actId="478"/>
          <ac:grpSpMkLst>
            <pc:docMk/>
            <pc:sldMk cId="2873861593" sldId="606"/>
            <ac:grpSpMk id="37" creationId="{194E40B6-F5D3-41E1-9E3A-C64917355620}"/>
          </ac:grpSpMkLst>
        </pc:grpChg>
        <pc:grpChg chg="add mod">
          <ac:chgData name="Tarsem Chana" userId="f5470584-5ca0-49e0-bbbb-a6f26e3819c8" providerId="ADAL" clId="{FC21DE92-FD9C-4239-90A5-2554D947B5F5}" dt="2019-07-11T13:31:58.595" v="6774" actId="571"/>
          <ac:grpSpMkLst>
            <pc:docMk/>
            <pc:sldMk cId="2873861593" sldId="606"/>
            <ac:grpSpMk id="42" creationId="{3F9776BB-5802-4A25-A5DF-FDB66B1EA2D0}"/>
          </ac:grpSpMkLst>
        </pc:grpChg>
        <pc:grpChg chg="add mod">
          <ac:chgData name="Tarsem Chana" userId="f5470584-5ca0-49e0-bbbb-a6f26e3819c8" providerId="ADAL" clId="{FC21DE92-FD9C-4239-90A5-2554D947B5F5}" dt="2019-07-11T13:32:28.547" v="6784" actId="571"/>
          <ac:grpSpMkLst>
            <pc:docMk/>
            <pc:sldMk cId="2873861593" sldId="606"/>
            <ac:grpSpMk id="47" creationId="{804D06B0-1431-4BB4-8708-8A7CCB7C14D0}"/>
          </ac:grpSpMkLst>
        </pc:grpChg>
        <pc:grpChg chg="add mod">
          <ac:chgData name="Tarsem Chana" userId="f5470584-5ca0-49e0-bbbb-a6f26e3819c8" providerId="ADAL" clId="{FC21DE92-FD9C-4239-90A5-2554D947B5F5}" dt="2019-07-11T13:32:44.317" v="6792" actId="1038"/>
          <ac:grpSpMkLst>
            <pc:docMk/>
            <pc:sldMk cId="2873861593" sldId="606"/>
            <ac:grpSpMk id="50" creationId="{A4CBD19A-BF56-48E5-801D-5AE5DD17C7C9}"/>
          </ac:grpSpMkLst>
        </pc:grpChg>
        <pc:picChg chg="add mod">
          <ac:chgData name="Tarsem Chana" userId="f5470584-5ca0-49e0-bbbb-a6f26e3819c8" providerId="ADAL" clId="{FC21DE92-FD9C-4239-90A5-2554D947B5F5}" dt="2019-07-10T15:49:05.019" v="3115" actId="14100"/>
          <ac:picMkLst>
            <pc:docMk/>
            <pc:sldMk cId="2873861593" sldId="606"/>
            <ac:picMk id="34" creationId="{F227C8EC-8A4A-432E-88E3-4255F8FA77B3}"/>
          </ac:picMkLst>
        </pc:picChg>
        <pc:picChg chg="add del mod">
          <ac:chgData name="Tarsem Chana" userId="f5470584-5ca0-49e0-bbbb-a6f26e3819c8" providerId="ADAL" clId="{FC21DE92-FD9C-4239-90A5-2554D947B5F5}" dt="2019-07-10T15:49:28.114" v="3118" actId="478"/>
          <ac:picMkLst>
            <pc:docMk/>
            <pc:sldMk cId="2873861593" sldId="606"/>
            <ac:picMk id="35" creationId="{860AA08B-D0D7-4164-83BF-E16566BA90A5}"/>
          </ac:picMkLst>
        </pc:picChg>
        <pc:picChg chg="add">
          <ac:chgData name="Tarsem Chana" userId="f5470584-5ca0-49e0-bbbb-a6f26e3819c8" providerId="ADAL" clId="{FC21DE92-FD9C-4239-90A5-2554D947B5F5}" dt="2019-07-04T10:19:42.728" v="1053"/>
          <ac:picMkLst>
            <pc:docMk/>
            <pc:sldMk cId="2873861593" sldId="606"/>
            <ac:picMk id="36" creationId="{2251CBA0-8403-4828-94F2-5A61067E054D}"/>
          </ac:picMkLst>
        </pc:picChg>
        <pc:picChg chg="del">
          <ac:chgData name="Tarsem Chana" userId="f5470584-5ca0-49e0-bbbb-a6f26e3819c8" providerId="ADAL" clId="{FC21DE92-FD9C-4239-90A5-2554D947B5F5}" dt="2019-07-04T10:19:42.490" v="1052" actId="478"/>
          <ac:picMkLst>
            <pc:docMk/>
            <pc:sldMk cId="2873861593" sldId="606"/>
            <ac:picMk id="40" creationId="{85B29CC4-FA7E-455B-80AE-01170FDAA022}"/>
          </ac:picMkLst>
        </pc:picChg>
        <pc:picChg chg="add ord">
          <ac:chgData name="Tarsem Chana" userId="f5470584-5ca0-49e0-bbbb-a6f26e3819c8" providerId="ADAL" clId="{FC21DE92-FD9C-4239-90A5-2554D947B5F5}" dt="2019-07-10T15:48:45.313" v="3111" actId="167"/>
          <ac:picMkLst>
            <pc:docMk/>
            <pc:sldMk cId="2873861593" sldId="606"/>
            <ac:picMk id="40" creationId="{D7DA0573-A4CF-4A06-8185-C1FC7F19E2B3}"/>
          </ac:picMkLst>
        </pc:picChg>
        <pc:picChg chg="add mod ord">
          <ac:chgData name="Tarsem Chana" userId="f5470584-5ca0-49e0-bbbb-a6f26e3819c8" providerId="ADAL" clId="{FC21DE92-FD9C-4239-90A5-2554D947B5F5}" dt="2019-07-11T13:32:05.035" v="6777" actId="1076"/>
          <ac:picMkLst>
            <pc:docMk/>
            <pc:sldMk cId="2873861593" sldId="606"/>
            <ac:picMk id="41" creationId="{15E4528A-6BE4-4A2C-8FFD-D23B949CED82}"/>
          </ac:picMkLst>
        </pc:picChg>
        <pc:picChg chg="add del ord">
          <ac:chgData name="Tarsem Chana" userId="f5470584-5ca0-49e0-bbbb-a6f26e3819c8" providerId="ADAL" clId="{FC21DE92-FD9C-4239-90A5-2554D947B5F5}" dt="2019-07-10T15:49:08.184" v="3116" actId="478"/>
          <ac:picMkLst>
            <pc:docMk/>
            <pc:sldMk cId="2873861593" sldId="606"/>
            <ac:picMk id="42" creationId="{E49754C1-A2CB-4CA2-9FF5-26EB6E654CDE}"/>
          </ac:picMkLst>
        </pc:picChg>
        <pc:picChg chg="add ord">
          <ac:chgData name="Tarsem Chana" userId="f5470584-5ca0-49e0-bbbb-a6f26e3819c8" providerId="ADAL" clId="{FC21DE92-FD9C-4239-90A5-2554D947B5F5}" dt="2019-07-10T15:48:45.313" v="3111" actId="167"/>
          <ac:picMkLst>
            <pc:docMk/>
            <pc:sldMk cId="2873861593" sldId="606"/>
            <ac:picMk id="43" creationId="{81613621-4114-445E-8870-192E6472746D}"/>
          </ac:picMkLst>
        </pc:picChg>
        <pc:picChg chg="add del mod">
          <ac:chgData name="Tarsem Chana" userId="f5470584-5ca0-49e0-bbbb-a6f26e3819c8" providerId="ADAL" clId="{FC21DE92-FD9C-4239-90A5-2554D947B5F5}" dt="2019-07-10T16:22:13.441" v="4193" actId="478"/>
          <ac:picMkLst>
            <pc:docMk/>
            <pc:sldMk cId="2873861593" sldId="606"/>
            <ac:picMk id="44" creationId="{3A6AF2EF-6606-48D1-B474-CDBB9E09D32F}"/>
          </ac:picMkLst>
        </pc:picChg>
        <pc:picChg chg="add mod">
          <ac:chgData name="Tarsem Chana" userId="f5470584-5ca0-49e0-bbbb-a6f26e3819c8" providerId="ADAL" clId="{FC21DE92-FD9C-4239-90A5-2554D947B5F5}" dt="2019-07-11T13:32:06.407" v="6779" actId="571"/>
          <ac:picMkLst>
            <pc:docMk/>
            <pc:sldMk cId="2873861593" sldId="606"/>
            <ac:picMk id="46" creationId="{2E513870-5EC9-4990-9A39-EC595902FFE2}"/>
          </ac:picMkLst>
        </pc:picChg>
        <pc:picChg chg="del">
          <ac:chgData name="Tarsem Chana" userId="f5470584-5ca0-49e0-bbbb-a6f26e3819c8" providerId="ADAL" clId="{FC21DE92-FD9C-4239-90A5-2554D947B5F5}" dt="2019-07-04T09:21:45.399" v="659" actId="478"/>
          <ac:picMkLst>
            <pc:docMk/>
            <pc:sldMk cId="2873861593" sldId="606"/>
            <ac:picMk id="48" creationId="{C8561469-1A81-431B-A2BB-EF5CF5D4CCA4}"/>
          </ac:picMkLst>
        </pc:picChg>
        <pc:cxnChg chg="del">
          <ac:chgData name="Tarsem Chana" userId="f5470584-5ca0-49e0-bbbb-a6f26e3819c8" providerId="ADAL" clId="{FC21DE92-FD9C-4239-90A5-2554D947B5F5}" dt="2019-07-11T13:32:54.391" v="6795" actId="478"/>
          <ac:cxnSpMkLst>
            <pc:docMk/>
            <pc:sldMk cId="2873861593" sldId="606"/>
            <ac:cxnSpMk id="20" creationId="{393F49E8-60E7-47A3-AEBE-B3F16CC85DBF}"/>
          </ac:cxnSpMkLst>
        </pc:cxnChg>
        <pc:cxnChg chg="add">
          <ac:chgData name="Tarsem Chana" userId="f5470584-5ca0-49e0-bbbb-a6f26e3819c8" providerId="ADAL" clId="{FC21DE92-FD9C-4239-90A5-2554D947B5F5}" dt="2019-07-11T13:31:49.645" v="6773"/>
          <ac:cxnSpMkLst>
            <pc:docMk/>
            <pc:sldMk cId="2873861593" sldId="606"/>
            <ac:cxnSpMk id="35" creationId="{AC06BFE9-D6EE-4CD6-A253-F251839CDC9B}"/>
          </ac:cxnSpMkLst>
        </pc:cxnChg>
      </pc:sldChg>
      <pc:sldChg chg="addSp delSp modSp add">
        <pc:chgData name="Tarsem Chana" userId="f5470584-5ca0-49e0-bbbb-a6f26e3819c8" providerId="ADAL" clId="{FC21DE92-FD9C-4239-90A5-2554D947B5F5}" dt="2019-07-11T14:26:30.738" v="6916" actId="478"/>
        <pc:sldMkLst>
          <pc:docMk/>
          <pc:sldMk cId="1609553259" sldId="607"/>
        </pc:sldMkLst>
        <pc:spChg chg="mod">
          <ac:chgData name="Tarsem Chana" userId="f5470584-5ca0-49e0-bbbb-a6f26e3819c8" providerId="ADAL" clId="{FC21DE92-FD9C-4239-90A5-2554D947B5F5}" dt="2019-07-04T10:12:09.823" v="930"/>
          <ac:spMkLst>
            <pc:docMk/>
            <pc:sldMk cId="1609553259" sldId="607"/>
            <ac:spMk id="2" creationId="{FC64EAFB-7E8A-9347-9CAB-53935D2D1FB1}"/>
          </ac:spMkLst>
        </pc:spChg>
        <pc:spChg chg="mod">
          <ac:chgData name="Tarsem Chana" userId="f5470584-5ca0-49e0-bbbb-a6f26e3819c8" providerId="ADAL" clId="{FC21DE92-FD9C-4239-90A5-2554D947B5F5}" dt="2019-07-11T13:34:13.408" v="6833" actId="403"/>
          <ac:spMkLst>
            <pc:docMk/>
            <pc:sldMk cId="1609553259" sldId="607"/>
            <ac:spMk id="11" creationId="{F561B104-91C7-420C-8551-1F8E66480E57}"/>
          </ac:spMkLst>
        </pc:spChg>
        <pc:spChg chg="mod">
          <ac:chgData name="Tarsem Chana" userId="f5470584-5ca0-49e0-bbbb-a6f26e3819c8" providerId="ADAL" clId="{FC21DE92-FD9C-4239-90A5-2554D947B5F5}" dt="2019-07-11T13:34:43.965" v="6839" actId="20577"/>
          <ac:spMkLst>
            <pc:docMk/>
            <pc:sldMk cId="1609553259" sldId="607"/>
            <ac:spMk id="52" creationId="{6F83E7D8-C1E5-4CAE-83B5-D314F4730A86}"/>
          </ac:spMkLst>
        </pc:spChg>
        <pc:grpChg chg="del">
          <ac:chgData name="Tarsem Chana" userId="f5470584-5ca0-49e0-bbbb-a6f26e3819c8" providerId="ADAL" clId="{FC21DE92-FD9C-4239-90A5-2554D947B5F5}" dt="2019-07-10T16:26:51.284" v="4297" actId="478"/>
          <ac:grpSpMkLst>
            <pc:docMk/>
            <pc:sldMk cId="1609553259" sldId="607"/>
            <ac:grpSpMk id="22" creationId="{62AF4496-AC2E-4D5F-9DED-C475DE696931}"/>
          </ac:grpSpMkLst>
        </pc:grpChg>
        <pc:grpChg chg="add">
          <ac:chgData name="Tarsem Chana" userId="f5470584-5ca0-49e0-bbbb-a6f26e3819c8" providerId="ADAL" clId="{FC21DE92-FD9C-4239-90A5-2554D947B5F5}" dt="2019-07-11T14:26:29.162" v="6915"/>
          <ac:grpSpMkLst>
            <pc:docMk/>
            <pc:sldMk cId="1609553259" sldId="607"/>
            <ac:grpSpMk id="24" creationId="{C87C492C-3F15-44B9-9A93-6944EA2B29DF}"/>
          </ac:grpSpMkLst>
        </pc:grpChg>
        <pc:grpChg chg="del">
          <ac:chgData name="Tarsem Chana" userId="f5470584-5ca0-49e0-bbbb-a6f26e3819c8" providerId="ADAL" clId="{FC21DE92-FD9C-4239-90A5-2554D947B5F5}" dt="2019-07-10T16:26:51.284" v="4297" actId="478"/>
          <ac:grpSpMkLst>
            <pc:docMk/>
            <pc:sldMk cId="1609553259" sldId="607"/>
            <ac:grpSpMk id="25" creationId="{59D09457-696C-4DDF-A0C5-7D4E410B40A1}"/>
          </ac:grpSpMkLst>
        </pc:grpChg>
        <pc:grpChg chg="add del mod">
          <ac:chgData name="Tarsem Chana" userId="f5470584-5ca0-49e0-bbbb-a6f26e3819c8" providerId="ADAL" clId="{FC21DE92-FD9C-4239-90A5-2554D947B5F5}" dt="2019-07-11T14:26:30.738" v="6916" actId="478"/>
          <ac:grpSpMkLst>
            <pc:docMk/>
            <pc:sldMk cId="1609553259" sldId="607"/>
            <ac:grpSpMk id="27" creationId="{25C6C7B2-D7B2-435E-AECC-03090B7CD30A}"/>
          </ac:grpSpMkLst>
        </pc:grpChg>
        <pc:grpChg chg="del">
          <ac:chgData name="Tarsem Chana" userId="f5470584-5ca0-49e0-bbbb-a6f26e3819c8" providerId="ADAL" clId="{FC21DE92-FD9C-4239-90A5-2554D947B5F5}" dt="2019-07-10T16:26:51.284" v="4297" actId="478"/>
          <ac:grpSpMkLst>
            <pc:docMk/>
            <pc:sldMk cId="1609553259" sldId="607"/>
            <ac:grpSpMk id="28" creationId="{263A3EED-3FB4-4CC8-8B5A-69DFCDA28DC2}"/>
          </ac:grpSpMkLst>
        </pc:grpChg>
        <pc:grpChg chg="del">
          <ac:chgData name="Tarsem Chana" userId="f5470584-5ca0-49e0-bbbb-a6f26e3819c8" providerId="ADAL" clId="{FC21DE92-FD9C-4239-90A5-2554D947B5F5}" dt="2019-07-10T16:26:51.284" v="4297" actId="478"/>
          <ac:grpSpMkLst>
            <pc:docMk/>
            <pc:sldMk cId="1609553259" sldId="607"/>
            <ac:grpSpMk id="31" creationId="{538F3E0B-213B-483B-8387-06E8AEA4949A}"/>
          </ac:grpSpMkLst>
        </pc:grpChg>
        <pc:grpChg chg="add mod">
          <ac:chgData name="Tarsem Chana" userId="f5470584-5ca0-49e0-bbbb-a6f26e3819c8" providerId="ADAL" clId="{FC21DE92-FD9C-4239-90A5-2554D947B5F5}" dt="2019-07-11T13:33:18.498" v="6797" actId="1076"/>
          <ac:grpSpMkLst>
            <pc:docMk/>
            <pc:sldMk cId="1609553259" sldId="607"/>
            <ac:grpSpMk id="31" creationId="{9391AE0E-6B1A-4DEE-B492-07A61366873E}"/>
          </ac:grpSpMkLst>
        </pc:grpChg>
        <pc:grpChg chg="add mod">
          <ac:chgData name="Tarsem Chana" userId="f5470584-5ca0-49e0-bbbb-a6f26e3819c8" providerId="ADAL" clId="{FC21DE92-FD9C-4239-90A5-2554D947B5F5}" dt="2019-07-11T13:33:24.361" v="6798" actId="1076"/>
          <ac:grpSpMkLst>
            <pc:docMk/>
            <pc:sldMk cId="1609553259" sldId="607"/>
            <ac:grpSpMk id="37" creationId="{0500EFB6-872D-4731-9F0C-6356CDEF08F8}"/>
          </ac:grpSpMkLst>
        </pc:grpChg>
        <pc:grpChg chg="del">
          <ac:chgData name="Tarsem Chana" userId="f5470584-5ca0-49e0-bbbb-a6f26e3819c8" providerId="ADAL" clId="{FC21DE92-FD9C-4239-90A5-2554D947B5F5}" dt="2019-07-10T16:26:51.284" v="4297" actId="478"/>
          <ac:grpSpMkLst>
            <pc:docMk/>
            <pc:sldMk cId="1609553259" sldId="607"/>
            <ac:grpSpMk id="37" creationId="{194E40B6-F5D3-41E1-9E3A-C64917355620}"/>
          </ac:grpSpMkLst>
        </pc:grpChg>
        <pc:grpChg chg="add del">
          <ac:chgData name="Tarsem Chana" userId="f5470584-5ca0-49e0-bbbb-a6f26e3819c8" providerId="ADAL" clId="{FC21DE92-FD9C-4239-90A5-2554D947B5F5}" dt="2019-07-11T13:34:51.496" v="6840" actId="478"/>
          <ac:grpSpMkLst>
            <pc:docMk/>
            <pc:sldMk cId="1609553259" sldId="607"/>
            <ac:grpSpMk id="43" creationId="{881FF351-BE74-47A5-8499-D5BE1015EE3F}"/>
          </ac:grpSpMkLst>
        </pc:grpChg>
        <pc:grpChg chg="add del">
          <ac:chgData name="Tarsem Chana" userId="f5470584-5ca0-49e0-bbbb-a6f26e3819c8" providerId="ADAL" clId="{FC21DE92-FD9C-4239-90A5-2554D947B5F5}" dt="2019-07-11T13:34:51.496" v="6840" actId="478"/>
          <ac:grpSpMkLst>
            <pc:docMk/>
            <pc:sldMk cId="1609553259" sldId="607"/>
            <ac:grpSpMk id="46" creationId="{B35EECFB-0EAC-4D87-8E6A-D1E64EBB78A8}"/>
          </ac:grpSpMkLst>
        </pc:grpChg>
        <pc:grpChg chg="add mod ord">
          <ac:chgData name="Tarsem Chana" userId="f5470584-5ca0-49e0-bbbb-a6f26e3819c8" providerId="ADAL" clId="{FC21DE92-FD9C-4239-90A5-2554D947B5F5}" dt="2019-07-11T13:34:38.930" v="6838" actId="1076"/>
          <ac:grpSpMkLst>
            <pc:docMk/>
            <pc:sldMk cId="1609553259" sldId="607"/>
            <ac:grpSpMk id="50" creationId="{33C90666-2C5A-4BAC-BF0A-6B29AA08DFD2}"/>
          </ac:grpSpMkLst>
        </pc:grpChg>
        <pc:grpChg chg="add del">
          <ac:chgData name="Tarsem Chana" userId="f5470584-5ca0-49e0-bbbb-a6f26e3819c8" providerId="ADAL" clId="{FC21DE92-FD9C-4239-90A5-2554D947B5F5}" dt="2019-07-11T13:34:51.496" v="6840" actId="478"/>
          <ac:grpSpMkLst>
            <pc:docMk/>
            <pc:sldMk cId="1609553259" sldId="607"/>
            <ac:grpSpMk id="53" creationId="{354C441A-A268-4D38-A1D5-120BC06348E6}"/>
          </ac:grpSpMkLst>
        </pc:grpChg>
        <pc:grpChg chg="add del">
          <ac:chgData name="Tarsem Chana" userId="f5470584-5ca0-49e0-bbbb-a6f26e3819c8" providerId="ADAL" clId="{FC21DE92-FD9C-4239-90A5-2554D947B5F5}" dt="2019-07-11T13:34:51.496" v="6840" actId="478"/>
          <ac:grpSpMkLst>
            <pc:docMk/>
            <pc:sldMk cId="1609553259" sldId="607"/>
            <ac:grpSpMk id="56" creationId="{C07E20A1-4FF1-4684-AEA0-70F126640402}"/>
          </ac:grpSpMkLst>
        </pc:grpChg>
        <pc:picChg chg="add">
          <ac:chgData name="Tarsem Chana" userId="f5470584-5ca0-49e0-bbbb-a6f26e3819c8" providerId="ADAL" clId="{FC21DE92-FD9C-4239-90A5-2554D947B5F5}" dt="2019-07-04T10:19:45.874" v="1055"/>
          <ac:picMkLst>
            <pc:docMk/>
            <pc:sldMk cId="1609553259" sldId="607"/>
            <ac:picMk id="34" creationId="{DD055140-8DC7-4AE8-A94B-4DC787CDE0F7}"/>
          </ac:picMkLst>
        </pc:picChg>
        <pc:picChg chg="add mod ord">
          <ac:chgData name="Tarsem Chana" userId="f5470584-5ca0-49e0-bbbb-a6f26e3819c8" providerId="ADAL" clId="{FC21DE92-FD9C-4239-90A5-2554D947B5F5}" dt="2019-07-11T13:34:36.895" v="6837" actId="1076"/>
          <ac:picMkLst>
            <pc:docMk/>
            <pc:sldMk cId="1609553259" sldId="607"/>
            <ac:picMk id="35" creationId="{EA103F75-17C9-463E-93D0-AEA9AEA7D681}"/>
          </ac:picMkLst>
        </pc:picChg>
        <pc:picChg chg="add">
          <ac:chgData name="Tarsem Chana" userId="f5470584-5ca0-49e0-bbbb-a6f26e3819c8" providerId="ADAL" clId="{FC21DE92-FD9C-4239-90A5-2554D947B5F5}" dt="2019-07-10T16:26:51.612" v="4298"/>
          <ac:picMkLst>
            <pc:docMk/>
            <pc:sldMk cId="1609553259" sldId="607"/>
            <ac:picMk id="36" creationId="{E850C2D6-7DC3-4957-A137-20D51B75AE3B}"/>
          </ac:picMkLst>
        </pc:picChg>
        <pc:picChg chg="add">
          <ac:chgData name="Tarsem Chana" userId="f5470584-5ca0-49e0-bbbb-a6f26e3819c8" providerId="ADAL" clId="{FC21DE92-FD9C-4239-90A5-2554D947B5F5}" dt="2019-07-10T16:26:51.612" v="4298"/>
          <ac:picMkLst>
            <pc:docMk/>
            <pc:sldMk cId="1609553259" sldId="607"/>
            <ac:picMk id="40" creationId="{1F406B5A-12C1-4DFE-BA60-904B1112F7ED}"/>
          </ac:picMkLst>
        </pc:picChg>
        <pc:picChg chg="del">
          <ac:chgData name="Tarsem Chana" userId="f5470584-5ca0-49e0-bbbb-a6f26e3819c8" providerId="ADAL" clId="{FC21DE92-FD9C-4239-90A5-2554D947B5F5}" dt="2019-07-04T10:19:45.622" v="1054" actId="478"/>
          <ac:picMkLst>
            <pc:docMk/>
            <pc:sldMk cId="1609553259" sldId="607"/>
            <ac:picMk id="40" creationId="{85B29CC4-FA7E-455B-80AE-01170FDAA022}"/>
          </ac:picMkLst>
        </pc:picChg>
        <pc:picChg chg="add">
          <ac:chgData name="Tarsem Chana" userId="f5470584-5ca0-49e0-bbbb-a6f26e3819c8" providerId="ADAL" clId="{FC21DE92-FD9C-4239-90A5-2554D947B5F5}" dt="2019-07-10T16:26:51.612" v="4298"/>
          <ac:picMkLst>
            <pc:docMk/>
            <pc:sldMk cId="1609553259" sldId="607"/>
            <ac:picMk id="41" creationId="{BF151F6B-8950-453D-957F-1F02DFB8E940}"/>
          </ac:picMkLst>
        </pc:picChg>
        <pc:picChg chg="del mod">
          <ac:chgData name="Tarsem Chana" userId="f5470584-5ca0-49e0-bbbb-a6f26e3819c8" providerId="ADAL" clId="{FC21DE92-FD9C-4239-90A5-2554D947B5F5}" dt="2019-07-10T16:26:51.284" v="4297" actId="478"/>
          <ac:picMkLst>
            <pc:docMk/>
            <pc:sldMk cId="1609553259" sldId="607"/>
            <ac:picMk id="48" creationId="{C8561469-1A81-431B-A2BB-EF5CF5D4CCA4}"/>
          </ac:picMkLst>
        </pc:picChg>
        <pc:picChg chg="add del">
          <ac:chgData name="Tarsem Chana" userId="f5470584-5ca0-49e0-bbbb-a6f26e3819c8" providerId="ADAL" clId="{FC21DE92-FD9C-4239-90A5-2554D947B5F5}" dt="2019-07-10T16:27:21.053" v="4306" actId="478"/>
          <ac:picMkLst>
            <pc:docMk/>
            <pc:sldMk cId="1609553259" sldId="607"/>
            <ac:picMk id="59" creationId="{9144117C-3BD3-471A-80AA-7669A4DCB6D7}"/>
          </ac:picMkLst>
        </pc:picChg>
        <pc:cxnChg chg="del">
          <ac:chgData name="Tarsem Chana" userId="f5470584-5ca0-49e0-bbbb-a6f26e3819c8" providerId="ADAL" clId="{FC21DE92-FD9C-4239-90A5-2554D947B5F5}" dt="2019-07-10T16:26:51.284" v="4297" actId="478"/>
          <ac:cxnSpMkLst>
            <pc:docMk/>
            <pc:sldMk cId="1609553259" sldId="607"/>
            <ac:cxnSpMk id="20" creationId="{393F49E8-60E7-47A3-AEBE-B3F16CC85DBF}"/>
          </ac:cxnSpMkLst>
        </pc:cxnChg>
        <pc:cxnChg chg="add">
          <ac:chgData name="Tarsem Chana" userId="f5470584-5ca0-49e0-bbbb-a6f26e3819c8" providerId="ADAL" clId="{FC21DE92-FD9C-4239-90A5-2554D947B5F5}" dt="2019-07-11T13:33:13.316" v="6796"/>
          <ac:cxnSpMkLst>
            <pc:docMk/>
            <pc:sldMk cId="1609553259" sldId="607"/>
            <ac:cxnSpMk id="30" creationId="{F0465713-CD53-4FAC-8A37-FBFA7DB25BA6}"/>
          </ac:cxnSpMkLst>
        </pc:cxnChg>
        <pc:cxnChg chg="add del">
          <ac:chgData name="Tarsem Chana" userId="f5470584-5ca0-49e0-bbbb-a6f26e3819c8" providerId="ADAL" clId="{FC21DE92-FD9C-4239-90A5-2554D947B5F5}" dt="2019-07-11T13:34:51.496" v="6840" actId="478"/>
          <ac:cxnSpMkLst>
            <pc:docMk/>
            <pc:sldMk cId="1609553259" sldId="607"/>
            <ac:cxnSpMk id="42" creationId="{CB6DEB04-C09D-418C-8B34-5BFEB88184CB}"/>
          </ac:cxnSpMkLst>
        </pc:cxnChg>
      </pc:sldChg>
      <pc:sldChg chg="addSp delSp modSp add ord">
        <pc:chgData name="Tarsem Chana" userId="f5470584-5ca0-49e0-bbbb-a6f26e3819c8" providerId="ADAL" clId="{FC21DE92-FD9C-4239-90A5-2554D947B5F5}" dt="2019-07-11T13:39:36.331" v="6877"/>
        <pc:sldMkLst>
          <pc:docMk/>
          <pc:sldMk cId="3119190325" sldId="608"/>
        </pc:sldMkLst>
        <pc:spChg chg="mod">
          <ac:chgData name="Tarsem Chana" userId="f5470584-5ca0-49e0-bbbb-a6f26e3819c8" providerId="ADAL" clId="{FC21DE92-FD9C-4239-90A5-2554D947B5F5}" dt="2019-07-11T13:38:47.216" v="6874"/>
          <ac:spMkLst>
            <pc:docMk/>
            <pc:sldMk cId="3119190325" sldId="608"/>
            <ac:spMk id="2" creationId="{FC64EAFB-7E8A-9347-9CAB-53935D2D1FB1}"/>
          </ac:spMkLst>
        </pc:spChg>
        <pc:spChg chg="add del">
          <ac:chgData name="Tarsem Chana" userId="f5470584-5ca0-49e0-bbbb-a6f26e3819c8" providerId="ADAL" clId="{FC21DE92-FD9C-4239-90A5-2554D947B5F5}" dt="2019-07-04T09:28:33.339" v="791"/>
          <ac:spMkLst>
            <pc:docMk/>
            <pc:sldMk cId="3119190325" sldId="608"/>
            <ac:spMk id="3" creationId="{E94EC3E5-E451-4204-8BA7-0321A4A389CA}"/>
          </ac:spMkLst>
        </pc:spChg>
        <pc:spChg chg="mod">
          <ac:chgData name="Tarsem Chana" userId="f5470584-5ca0-49e0-bbbb-a6f26e3819c8" providerId="ADAL" clId="{FC21DE92-FD9C-4239-90A5-2554D947B5F5}" dt="2019-07-10T16:33:37.001" v="4311" actId="1076"/>
          <ac:spMkLst>
            <pc:docMk/>
            <pc:sldMk cId="3119190325" sldId="608"/>
            <ac:spMk id="4" creationId="{F8070239-38C5-4B43-A9E7-AFB34DC4A111}"/>
          </ac:spMkLst>
        </pc:spChg>
        <pc:spChg chg="add del">
          <ac:chgData name="Tarsem Chana" userId="f5470584-5ca0-49e0-bbbb-a6f26e3819c8" providerId="ADAL" clId="{FC21DE92-FD9C-4239-90A5-2554D947B5F5}" dt="2019-07-04T09:28:33.339" v="791"/>
          <ac:spMkLst>
            <pc:docMk/>
            <pc:sldMk cId="3119190325" sldId="608"/>
            <ac:spMk id="6" creationId="{E85225F5-960E-42BF-9601-916051196DEE}"/>
          </ac:spMkLst>
        </pc:spChg>
        <pc:spChg chg="add del">
          <ac:chgData name="Tarsem Chana" userId="f5470584-5ca0-49e0-bbbb-a6f26e3819c8" providerId="ADAL" clId="{FC21DE92-FD9C-4239-90A5-2554D947B5F5}" dt="2019-07-04T09:28:33.339" v="791"/>
          <ac:spMkLst>
            <pc:docMk/>
            <pc:sldMk cId="3119190325" sldId="608"/>
            <ac:spMk id="7" creationId="{9C3F9173-1838-40CC-AFC5-FEBC1FC00BA7}"/>
          </ac:spMkLst>
        </pc:spChg>
        <pc:spChg chg="add del">
          <ac:chgData name="Tarsem Chana" userId="f5470584-5ca0-49e0-bbbb-a6f26e3819c8" providerId="ADAL" clId="{FC21DE92-FD9C-4239-90A5-2554D947B5F5}" dt="2019-07-04T09:28:33.339" v="791"/>
          <ac:spMkLst>
            <pc:docMk/>
            <pc:sldMk cId="3119190325" sldId="608"/>
            <ac:spMk id="8" creationId="{65C517DB-7866-44F5-A3CC-EE82567BAA7F}"/>
          </ac:spMkLst>
        </pc:spChg>
        <pc:spChg chg="add del">
          <ac:chgData name="Tarsem Chana" userId="f5470584-5ca0-49e0-bbbb-a6f26e3819c8" providerId="ADAL" clId="{FC21DE92-FD9C-4239-90A5-2554D947B5F5}" dt="2019-07-04T09:28:33.339" v="791"/>
          <ac:spMkLst>
            <pc:docMk/>
            <pc:sldMk cId="3119190325" sldId="608"/>
            <ac:spMk id="9" creationId="{FB7E88EE-54D0-442D-AE72-8BEC89731EB7}"/>
          </ac:spMkLst>
        </pc:spChg>
        <pc:spChg chg="add del">
          <ac:chgData name="Tarsem Chana" userId="f5470584-5ca0-49e0-bbbb-a6f26e3819c8" providerId="ADAL" clId="{FC21DE92-FD9C-4239-90A5-2554D947B5F5}" dt="2019-07-04T09:28:33.339" v="791"/>
          <ac:spMkLst>
            <pc:docMk/>
            <pc:sldMk cId="3119190325" sldId="608"/>
            <ac:spMk id="10" creationId="{CF1BB2BD-C87A-4D93-8F0D-EB14B1BACCC4}"/>
          </ac:spMkLst>
        </pc:spChg>
        <pc:spChg chg="mod">
          <ac:chgData name="Tarsem Chana" userId="f5470584-5ca0-49e0-bbbb-a6f26e3819c8" providerId="ADAL" clId="{FC21DE92-FD9C-4239-90A5-2554D947B5F5}" dt="2019-07-11T13:22:39.002" v="6639" actId="20577"/>
          <ac:spMkLst>
            <pc:docMk/>
            <pc:sldMk cId="3119190325" sldId="608"/>
            <ac:spMk id="11" creationId="{F561B104-91C7-420C-8551-1F8E66480E57}"/>
          </ac:spMkLst>
        </pc:spChg>
        <pc:spChg chg="add del">
          <ac:chgData name="Tarsem Chana" userId="f5470584-5ca0-49e0-bbbb-a6f26e3819c8" providerId="ADAL" clId="{FC21DE92-FD9C-4239-90A5-2554D947B5F5}" dt="2019-07-04T09:28:33.339" v="791"/>
          <ac:spMkLst>
            <pc:docMk/>
            <pc:sldMk cId="3119190325" sldId="608"/>
            <ac:spMk id="12" creationId="{AD752EAC-B4C4-4228-9F7B-026BB3960949}"/>
          </ac:spMkLst>
        </pc:spChg>
        <pc:spChg chg="add del">
          <ac:chgData name="Tarsem Chana" userId="f5470584-5ca0-49e0-bbbb-a6f26e3819c8" providerId="ADAL" clId="{FC21DE92-FD9C-4239-90A5-2554D947B5F5}" dt="2019-07-04T09:28:33.339" v="791"/>
          <ac:spMkLst>
            <pc:docMk/>
            <pc:sldMk cId="3119190325" sldId="608"/>
            <ac:spMk id="13" creationId="{B84E6E92-7F43-4810-BCA5-0A0EF371B468}"/>
          </ac:spMkLst>
        </pc:spChg>
        <pc:spChg chg="add del">
          <ac:chgData name="Tarsem Chana" userId="f5470584-5ca0-49e0-bbbb-a6f26e3819c8" providerId="ADAL" clId="{FC21DE92-FD9C-4239-90A5-2554D947B5F5}" dt="2019-07-04T09:28:33.339" v="791"/>
          <ac:spMkLst>
            <pc:docMk/>
            <pc:sldMk cId="3119190325" sldId="608"/>
            <ac:spMk id="14" creationId="{DB0BFB66-3FED-496A-B455-7B815F640A06}"/>
          </ac:spMkLst>
        </pc:spChg>
        <pc:spChg chg="add del">
          <ac:chgData name="Tarsem Chana" userId="f5470584-5ca0-49e0-bbbb-a6f26e3819c8" providerId="ADAL" clId="{FC21DE92-FD9C-4239-90A5-2554D947B5F5}" dt="2019-07-04T09:28:33.339" v="791"/>
          <ac:spMkLst>
            <pc:docMk/>
            <pc:sldMk cId="3119190325" sldId="608"/>
            <ac:spMk id="15" creationId="{C29AA8AD-9E78-4660-A6A1-F9F2DEF9C9C0}"/>
          </ac:spMkLst>
        </pc:spChg>
        <pc:spChg chg="add del">
          <ac:chgData name="Tarsem Chana" userId="f5470584-5ca0-49e0-bbbb-a6f26e3819c8" providerId="ADAL" clId="{FC21DE92-FD9C-4239-90A5-2554D947B5F5}" dt="2019-07-04T09:28:33.339" v="791"/>
          <ac:spMkLst>
            <pc:docMk/>
            <pc:sldMk cId="3119190325" sldId="608"/>
            <ac:spMk id="16" creationId="{972ABA9C-DA2A-43D5-8049-499866234D11}"/>
          </ac:spMkLst>
        </pc:spChg>
        <pc:spChg chg="add del">
          <ac:chgData name="Tarsem Chana" userId="f5470584-5ca0-49e0-bbbb-a6f26e3819c8" providerId="ADAL" clId="{FC21DE92-FD9C-4239-90A5-2554D947B5F5}" dt="2019-07-04T09:28:33.339" v="791"/>
          <ac:spMkLst>
            <pc:docMk/>
            <pc:sldMk cId="3119190325" sldId="608"/>
            <ac:spMk id="17" creationId="{67D43847-7593-41E1-A1D2-3867A3E5D372}"/>
          </ac:spMkLst>
        </pc:spChg>
        <pc:spChg chg="add del mod">
          <ac:chgData name="Tarsem Chana" userId="f5470584-5ca0-49e0-bbbb-a6f26e3819c8" providerId="ADAL" clId="{FC21DE92-FD9C-4239-90A5-2554D947B5F5}" dt="2019-07-04T09:32:34.359" v="913" actId="478"/>
          <ac:spMkLst>
            <pc:docMk/>
            <pc:sldMk cId="3119190325" sldId="608"/>
            <ac:spMk id="18" creationId="{AD5C694B-4030-4CD6-85DA-E4B160E68577}"/>
          </ac:spMkLst>
        </pc:spChg>
        <pc:spChg chg="mod">
          <ac:chgData name="Tarsem Chana" userId="f5470584-5ca0-49e0-bbbb-a6f26e3819c8" providerId="ADAL" clId="{FC21DE92-FD9C-4239-90A5-2554D947B5F5}" dt="2019-07-10T16:55:49.631" v="4963" actId="20577"/>
          <ac:spMkLst>
            <pc:docMk/>
            <pc:sldMk cId="3119190325" sldId="608"/>
            <ac:spMk id="45" creationId="{D6E0D1F9-FB69-4BCF-8A51-1206FD899E83}"/>
          </ac:spMkLst>
        </pc:spChg>
        <pc:spChg chg="mod">
          <ac:chgData name="Tarsem Chana" userId="f5470584-5ca0-49e0-bbbb-a6f26e3819c8" providerId="ADAL" clId="{FC21DE92-FD9C-4239-90A5-2554D947B5F5}" dt="2019-07-11T13:23:16.619" v="6649" actId="688"/>
          <ac:spMkLst>
            <pc:docMk/>
            <pc:sldMk cId="3119190325" sldId="608"/>
            <ac:spMk id="52" creationId="{CA724E6A-950B-45D7-B30C-997DC63397D6}"/>
          </ac:spMkLst>
        </pc:spChg>
        <pc:spChg chg="mod">
          <ac:chgData name="Tarsem Chana" userId="f5470584-5ca0-49e0-bbbb-a6f26e3819c8" providerId="ADAL" clId="{FC21DE92-FD9C-4239-90A5-2554D947B5F5}" dt="2019-07-11T13:23:08.006" v="6646" actId="688"/>
          <ac:spMkLst>
            <pc:docMk/>
            <pc:sldMk cId="3119190325" sldId="608"/>
            <ac:spMk id="53" creationId="{3C884C35-A6CB-4F1F-AAEE-7BCEB149AF2D}"/>
          </ac:spMkLst>
        </pc:spChg>
        <pc:spChg chg="add del mod">
          <ac:chgData name="Tarsem Chana" userId="f5470584-5ca0-49e0-bbbb-a6f26e3819c8" providerId="ADAL" clId="{FC21DE92-FD9C-4239-90A5-2554D947B5F5}" dt="2019-07-04T09:32:34.359" v="913" actId="478"/>
          <ac:spMkLst>
            <pc:docMk/>
            <pc:sldMk cId="3119190325" sldId="608"/>
            <ac:spMk id="55" creationId="{19004D72-B703-4274-9650-D50CA6C2EE97}"/>
          </ac:spMkLst>
        </pc:spChg>
        <pc:spChg chg="mod">
          <ac:chgData name="Tarsem Chana" userId="f5470584-5ca0-49e0-bbbb-a6f26e3819c8" providerId="ADAL" clId="{FC21DE92-FD9C-4239-90A5-2554D947B5F5}" dt="2019-07-10T16:56:46.183" v="4977" actId="20577"/>
          <ac:spMkLst>
            <pc:docMk/>
            <pc:sldMk cId="3119190325" sldId="608"/>
            <ac:spMk id="55" creationId="{D57B2FDC-8C37-4F3A-915B-DF6A868842E2}"/>
          </ac:spMkLst>
        </pc:spChg>
        <pc:spChg chg="mod">
          <ac:chgData name="Tarsem Chana" userId="f5470584-5ca0-49e0-bbbb-a6f26e3819c8" providerId="ADAL" clId="{FC21DE92-FD9C-4239-90A5-2554D947B5F5}" dt="2019-07-10T16:57:41.920" v="4983" actId="688"/>
          <ac:spMkLst>
            <pc:docMk/>
            <pc:sldMk cId="3119190325" sldId="608"/>
            <ac:spMk id="58" creationId="{B15C0503-6B70-4347-A063-E59C2696CFF5}"/>
          </ac:spMkLst>
        </pc:spChg>
        <pc:spChg chg="mod">
          <ac:chgData name="Tarsem Chana" userId="f5470584-5ca0-49e0-bbbb-a6f26e3819c8" providerId="ADAL" clId="{FC21DE92-FD9C-4239-90A5-2554D947B5F5}" dt="2019-07-10T17:02:05.500" v="5091" actId="20577"/>
          <ac:spMkLst>
            <pc:docMk/>
            <pc:sldMk cId="3119190325" sldId="608"/>
            <ac:spMk id="59" creationId="{8047589A-67F6-484A-B0FB-96DF6A70DE26}"/>
          </ac:spMkLst>
        </pc:spChg>
        <pc:spChg chg="mod">
          <ac:chgData name="Tarsem Chana" userId="f5470584-5ca0-49e0-bbbb-a6f26e3819c8" providerId="ADAL" clId="{FC21DE92-FD9C-4239-90A5-2554D947B5F5}" dt="2019-07-10T17:02:09.335" v="5092" actId="20577"/>
          <ac:spMkLst>
            <pc:docMk/>
            <pc:sldMk cId="3119190325" sldId="608"/>
            <ac:spMk id="62" creationId="{96E65CF2-D163-48E9-982A-50FD32F50922}"/>
          </ac:spMkLst>
        </pc:spChg>
        <pc:spChg chg="mod">
          <ac:chgData name="Tarsem Chana" userId="f5470584-5ca0-49e0-bbbb-a6f26e3819c8" providerId="ADAL" clId="{FC21DE92-FD9C-4239-90A5-2554D947B5F5}" dt="2019-07-10T17:02:12.664" v="5093" actId="20577"/>
          <ac:spMkLst>
            <pc:docMk/>
            <pc:sldMk cId="3119190325" sldId="608"/>
            <ac:spMk id="65" creationId="{06198BF4-B486-48C3-BFF3-B2F7D15A8322}"/>
          </ac:spMkLst>
        </pc:spChg>
        <pc:spChg chg="mod">
          <ac:chgData name="Tarsem Chana" userId="f5470584-5ca0-49e0-bbbb-a6f26e3819c8" providerId="ADAL" clId="{FC21DE92-FD9C-4239-90A5-2554D947B5F5}" dt="2019-07-10T16:59:07.621" v="5012" actId="20577"/>
          <ac:spMkLst>
            <pc:docMk/>
            <pc:sldMk cId="3119190325" sldId="608"/>
            <ac:spMk id="68" creationId="{1DBDEDF2-6873-46D9-ADED-2911D8C08A5D}"/>
          </ac:spMkLst>
        </pc:spChg>
        <pc:grpChg chg="mod ord">
          <ac:chgData name="Tarsem Chana" userId="f5470584-5ca0-49e0-bbbb-a6f26e3819c8" providerId="ADAL" clId="{FC21DE92-FD9C-4239-90A5-2554D947B5F5}" dt="2019-07-10T16:55:04.797" v="4951" actId="166"/>
          <ac:grpSpMkLst>
            <pc:docMk/>
            <pc:sldMk cId="3119190325" sldId="608"/>
            <ac:grpSpMk id="22" creationId="{62AF4496-AC2E-4D5F-9DED-C475DE696931}"/>
          </ac:grpSpMkLst>
        </pc:grpChg>
        <pc:grpChg chg="del mod">
          <ac:chgData name="Tarsem Chana" userId="f5470584-5ca0-49e0-bbbb-a6f26e3819c8" providerId="ADAL" clId="{FC21DE92-FD9C-4239-90A5-2554D947B5F5}" dt="2019-07-10T17:02:19.462" v="5094" actId="478"/>
          <ac:grpSpMkLst>
            <pc:docMk/>
            <pc:sldMk cId="3119190325" sldId="608"/>
            <ac:grpSpMk id="25" creationId="{59D09457-696C-4DDF-A0C5-7D4E410B40A1}"/>
          </ac:grpSpMkLst>
        </pc:grpChg>
        <pc:grpChg chg="mod ord">
          <ac:chgData name="Tarsem Chana" userId="f5470584-5ca0-49e0-bbbb-a6f26e3819c8" providerId="ADAL" clId="{FC21DE92-FD9C-4239-90A5-2554D947B5F5}" dt="2019-07-10T17:02:50.111" v="5095" actId="1076"/>
          <ac:grpSpMkLst>
            <pc:docMk/>
            <pc:sldMk cId="3119190325" sldId="608"/>
            <ac:grpSpMk id="28" creationId="{263A3EED-3FB4-4CC8-8B5A-69DFCDA28DC2}"/>
          </ac:grpSpMkLst>
        </pc:grpChg>
        <pc:grpChg chg="mod ord">
          <ac:chgData name="Tarsem Chana" userId="f5470584-5ca0-49e0-bbbb-a6f26e3819c8" providerId="ADAL" clId="{FC21DE92-FD9C-4239-90A5-2554D947B5F5}" dt="2019-07-10T17:02:50.111" v="5095" actId="1076"/>
          <ac:grpSpMkLst>
            <pc:docMk/>
            <pc:sldMk cId="3119190325" sldId="608"/>
            <ac:grpSpMk id="31" creationId="{538F3E0B-213B-483B-8387-06E8AEA4949A}"/>
          </ac:grpSpMkLst>
        </pc:grpChg>
        <pc:grpChg chg="add">
          <ac:chgData name="Tarsem Chana" userId="f5470584-5ca0-49e0-bbbb-a6f26e3819c8" providerId="ADAL" clId="{FC21DE92-FD9C-4239-90A5-2554D947B5F5}" dt="2019-07-10T16:33:43.721" v="4313"/>
          <ac:grpSpMkLst>
            <pc:docMk/>
            <pc:sldMk cId="3119190325" sldId="608"/>
            <ac:grpSpMk id="34" creationId="{45F32DF5-2C0B-4C2D-97E0-25D21C351F42}"/>
          </ac:grpSpMkLst>
        </pc:grpChg>
        <pc:grpChg chg="del mod">
          <ac:chgData name="Tarsem Chana" userId="f5470584-5ca0-49e0-bbbb-a6f26e3819c8" providerId="ADAL" clId="{FC21DE92-FD9C-4239-90A5-2554D947B5F5}" dt="2019-07-10T17:02:19.462" v="5094" actId="478"/>
          <ac:grpSpMkLst>
            <pc:docMk/>
            <pc:sldMk cId="3119190325" sldId="608"/>
            <ac:grpSpMk id="37" creationId="{194E40B6-F5D3-41E1-9E3A-C64917355620}"/>
          </ac:grpSpMkLst>
        </pc:grpChg>
        <pc:grpChg chg="add mod">
          <ac:chgData name="Tarsem Chana" userId="f5470584-5ca0-49e0-bbbb-a6f26e3819c8" providerId="ADAL" clId="{FC21DE92-FD9C-4239-90A5-2554D947B5F5}" dt="2019-07-10T16:55:47.945" v="4962" actId="571"/>
          <ac:grpSpMkLst>
            <pc:docMk/>
            <pc:sldMk cId="3119190325" sldId="608"/>
            <ac:grpSpMk id="43" creationId="{317C1916-E145-4BE1-9FE6-EC02FC962493}"/>
          </ac:grpSpMkLst>
        </pc:grpChg>
        <pc:grpChg chg="add mod">
          <ac:chgData name="Tarsem Chana" userId="f5470584-5ca0-49e0-bbbb-a6f26e3819c8" providerId="ADAL" clId="{FC21DE92-FD9C-4239-90A5-2554D947B5F5}" dt="2019-07-10T17:03:04.921" v="5097" actId="1076"/>
          <ac:grpSpMkLst>
            <pc:docMk/>
            <pc:sldMk cId="3119190325" sldId="608"/>
            <ac:grpSpMk id="46" creationId="{0150ECEA-7E90-48FB-88E6-06F7D8D80865}"/>
          </ac:grpSpMkLst>
        </pc:grpChg>
        <pc:grpChg chg="add mod">
          <ac:chgData name="Tarsem Chana" userId="f5470584-5ca0-49e0-bbbb-a6f26e3819c8" providerId="ADAL" clId="{FC21DE92-FD9C-4239-90A5-2554D947B5F5}" dt="2019-07-11T13:23:21.731" v="6650" actId="1076"/>
          <ac:grpSpMkLst>
            <pc:docMk/>
            <pc:sldMk cId="3119190325" sldId="608"/>
            <ac:grpSpMk id="47" creationId="{E455EE59-C8C3-4ADC-96E3-BB9972F1A316}"/>
          </ac:grpSpMkLst>
        </pc:grpChg>
        <pc:grpChg chg="add mod">
          <ac:chgData name="Tarsem Chana" userId="f5470584-5ca0-49e0-bbbb-a6f26e3819c8" providerId="ADAL" clId="{FC21DE92-FD9C-4239-90A5-2554D947B5F5}" dt="2019-07-10T16:57:38.466" v="4982" actId="1076"/>
          <ac:grpSpMkLst>
            <pc:docMk/>
            <pc:sldMk cId="3119190325" sldId="608"/>
            <ac:grpSpMk id="57" creationId="{CE3178AF-C441-4A9A-8279-F1CED42E150F}"/>
          </ac:grpSpMkLst>
        </pc:grpChg>
        <pc:grpChg chg="add mod">
          <ac:chgData name="Tarsem Chana" userId="f5470584-5ca0-49e0-bbbb-a6f26e3819c8" providerId="ADAL" clId="{FC21DE92-FD9C-4239-90A5-2554D947B5F5}" dt="2019-07-10T17:03:40.053" v="5110" actId="1035"/>
          <ac:grpSpMkLst>
            <pc:docMk/>
            <pc:sldMk cId="3119190325" sldId="608"/>
            <ac:grpSpMk id="60" creationId="{4A9FA092-DF96-4992-AF2E-7408AD5BDA93}"/>
          </ac:grpSpMkLst>
        </pc:grpChg>
        <pc:grpChg chg="add mod">
          <ac:chgData name="Tarsem Chana" userId="f5470584-5ca0-49e0-bbbb-a6f26e3819c8" providerId="ADAL" clId="{FC21DE92-FD9C-4239-90A5-2554D947B5F5}" dt="2019-07-10T17:03:40.053" v="5110" actId="1035"/>
          <ac:grpSpMkLst>
            <pc:docMk/>
            <pc:sldMk cId="3119190325" sldId="608"/>
            <ac:grpSpMk id="63" creationId="{1469661A-81E1-413E-BDF0-F1E938D938B2}"/>
          </ac:grpSpMkLst>
        </pc:grpChg>
        <pc:grpChg chg="add mod">
          <ac:chgData name="Tarsem Chana" userId="f5470584-5ca0-49e0-bbbb-a6f26e3819c8" providerId="ADAL" clId="{FC21DE92-FD9C-4239-90A5-2554D947B5F5}" dt="2019-07-10T17:03:04.921" v="5097" actId="1076"/>
          <ac:grpSpMkLst>
            <pc:docMk/>
            <pc:sldMk cId="3119190325" sldId="608"/>
            <ac:grpSpMk id="66" creationId="{237FB096-E796-4D20-A2D1-14FDDDC8C789}"/>
          </ac:grpSpMkLst>
        </pc:grpChg>
        <pc:picChg chg="add mod">
          <ac:chgData name="Tarsem Chana" userId="f5470584-5ca0-49e0-bbbb-a6f26e3819c8" providerId="ADAL" clId="{FC21DE92-FD9C-4239-90A5-2554D947B5F5}" dt="2019-07-10T16:58:09.179" v="4987" actId="1076"/>
          <ac:picMkLst>
            <pc:docMk/>
            <pc:sldMk cId="3119190325" sldId="608"/>
            <ac:picMk id="40" creationId="{4B3C3989-1085-4BE2-9E70-1782982B114B}"/>
          </ac:picMkLst>
        </pc:picChg>
        <pc:picChg chg="del">
          <ac:chgData name="Tarsem Chana" userId="f5470584-5ca0-49e0-bbbb-a6f26e3819c8" providerId="ADAL" clId="{FC21DE92-FD9C-4239-90A5-2554D947B5F5}" dt="2019-07-04T10:19:49.649" v="1056" actId="478"/>
          <ac:picMkLst>
            <pc:docMk/>
            <pc:sldMk cId="3119190325" sldId="608"/>
            <ac:picMk id="40" creationId="{85B29CC4-FA7E-455B-80AE-01170FDAA022}"/>
          </ac:picMkLst>
        </pc:picChg>
        <pc:picChg chg="add mod">
          <ac:chgData name="Tarsem Chana" userId="f5470584-5ca0-49e0-bbbb-a6f26e3819c8" providerId="ADAL" clId="{FC21DE92-FD9C-4239-90A5-2554D947B5F5}" dt="2019-07-10T17:03:40.053" v="5110" actId="1035"/>
          <ac:picMkLst>
            <pc:docMk/>
            <pc:sldMk cId="3119190325" sldId="608"/>
            <ac:picMk id="41" creationId="{B5C11405-A499-4ADA-BB03-8EB6A2FFB13E}"/>
          </ac:picMkLst>
        </pc:picChg>
        <pc:picChg chg="add mod modCrop">
          <ac:chgData name="Tarsem Chana" userId="f5470584-5ca0-49e0-bbbb-a6f26e3819c8" providerId="ADAL" clId="{FC21DE92-FD9C-4239-90A5-2554D947B5F5}" dt="2019-07-11T13:22:21.722" v="6628" actId="732"/>
          <ac:picMkLst>
            <pc:docMk/>
            <pc:sldMk cId="3119190325" sldId="608"/>
            <ac:picMk id="42" creationId="{1BA79595-E40C-4EBB-B313-A5FCB75F385E}"/>
          </ac:picMkLst>
        </pc:picChg>
        <pc:picChg chg="add del mod ord">
          <ac:chgData name="Tarsem Chana" userId="f5470584-5ca0-49e0-bbbb-a6f26e3819c8" providerId="ADAL" clId="{FC21DE92-FD9C-4239-90A5-2554D947B5F5}" dt="2019-07-10T16:50:01.889" v="4824" actId="478"/>
          <ac:picMkLst>
            <pc:docMk/>
            <pc:sldMk cId="3119190325" sldId="608"/>
            <ac:picMk id="47" creationId="{A3CCAF93-BBBF-46C6-B7DF-2C70F2CDC6AA}"/>
          </ac:picMkLst>
        </pc:picChg>
        <pc:picChg chg="del">
          <ac:chgData name="Tarsem Chana" userId="f5470584-5ca0-49e0-bbbb-a6f26e3819c8" providerId="ADAL" clId="{FC21DE92-FD9C-4239-90A5-2554D947B5F5}" dt="2019-07-04T09:29:02.202" v="809" actId="478"/>
          <ac:picMkLst>
            <pc:docMk/>
            <pc:sldMk cId="3119190325" sldId="608"/>
            <ac:picMk id="48" creationId="{C8561469-1A81-431B-A2BB-EF5CF5D4CCA4}"/>
          </ac:picMkLst>
        </pc:picChg>
        <pc:picChg chg="add mod ord">
          <ac:chgData name="Tarsem Chana" userId="f5470584-5ca0-49e0-bbbb-a6f26e3819c8" providerId="ADAL" clId="{FC21DE92-FD9C-4239-90A5-2554D947B5F5}" dt="2019-07-10T17:02:52.648" v="5096" actId="1440"/>
          <ac:picMkLst>
            <pc:docMk/>
            <pc:sldMk cId="3119190325" sldId="608"/>
            <ac:picMk id="49" creationId="{48B0C2AC-D6B8-467D-BEBA-1ED7A4DAABC0}"/>
          </ac:picMkLst>
        </pc:picChg>
        <pc:picChg chg="add mod ord">
          <ac:chgData name="Tarsem Chana" userId="f5470584-5ca0-49e0-bbbb-a6f26e3819c8" providerId="ADAL" clId="{FC21DE92-FD9C-4239-90A5-2554D947B5F5}" dt="2019-07-10T17:03:04.921" v="5097" actId="1076"/>
          <ac:picMkLst>
            <pc:docMk/>
            <pc:sldMk cId="3119190325" sldId="608"/>
            <ac:picMk id="50" creationId="{758C84AF-5DE9-4870-B598-EB4520B92DAE}"/>
          </ac:picMkLst>
        </pc:picChg>
        <pc:picChg chg="add mod ord">
          <ac:chgData name="Tarsem Chana" userId="f5470584-5ca0-49e0-bbbb-a6f26e3819c8" providerId="ADAL" clId="{FC21DE92-FD9C-4239-90A5-2554D947B5F5}" dt="2019-07-10T17:03:04.921" v="5097" actId="1076"/>
          <ac:picMkLst>
            <pc:docMk/>
            <pc:sldMk cId="3119190325" sldId="608"/>
            <ac:picMk id="51" creationId="{B1E64389-A257-4828-9230-BA17EA195A4C}"/>
          </ac:picMkLst>
        </pc:picChg>
        <pc:picChg chg="add del mod ord">
          <ac:chgData name="Tarsem Chana" userId="f5470584-5ca0-49e0-bbbb-a6f26e3819c8" providerId="ADAL" clId="{FC21DE92-FD9C-4239-90A5-2554D947B5F5}" dt="2019-07-10T16:59:35.929" v="5014" actId="478"/>
          <ac:picMkLst>
            <pc:docMk/>
            <pc:sldMk cId="3119190325" sldId="608"/>
            <ac:picMk id="52" creationId="{BADD1AD7-00EB-4EF6-8D9C-6D4073021679}"/>
          </ac:picMkLst>
        </pc:picChg>
        <pc:picChg chg="add del mod">
          <ac:chgData name="Tarsem Chana" userId="f5470584-5ca0-49e0-bbbb-a6f26e3819c8" providerId="ADAL" clId="{FC21DE92-FD9C-4239-90A5-2554D947B5F5}" dt="2019-07-10T16:49:58.256" v="4822" actId="478"/>
          <ac:picMkLst>
            <pc:docMk/>
            <pc:sldMk cId="3119190325" sldId="608"/>
            <ac:picMk id="53" creationId="{38094F6A-C262-4512-9074-74051CA2EC4C}"/>
          </ac:picMkLst>
        </pc:picChg>
        <pc:picChg chg="add del mod">
          <ac:chgData name="Tarsem Chana" userId="f5470584-5ca0-49e0-bbbb-a6f26e3819c8" providerId="ADAL" clId="{FC21DE92-FD9C-4239-90A5-2554D947B5F5}" dt="2019-07-10T16:49:58.256" v="4822" actId="478"/>
          <ac:picMkLst>
            <pc:docMk/>
            <pc:sldMk cId="3119190325" sldId="608"/>
            <ac:picMk id="54" creationId="{1F55D078-445C-4937-9CA8-086A61E3C3D2}"/>
          </ac:picMkLst>
        </pc:picChg>
        <pc:picChg chg="add">
          <ac:chgData name="Tarsem Chana" userId="f5470584-5ca0-49e0-bbbb-a6f26e3819c8" providerId="ADAL" clId="{FC21DE92-FD9C-4239-90A5-2554D947B5F5}" dt="2019-07-04T10:19:49.870" v="1057"/>
          <ac:picMkLst>
            <pc:docMk/>
            <pc:sldMk cId="3119190325" sldId="608"/>
            <ac:picMk id="56" creationId="{FA9EE245-AC4F-4173-8F55-F396CDB7AF22}"/>
          </ac:picMkLst>
        </pc:picChg>
        <pc:picChg chg="add del">
          <ac:chgData name="Tarsem Chana" userId="f5470584-5ca0-49e0-bbbb-a6f26e3819c8" providerId="ADAL" clId="{FC21DE92-FD9C-4239-90A5-2554D947B5F5}" dt="2019-07-04T09:28:33.339" v="791"/>
          <ac:picMkLst>
            <pc:docMk/>
            <pc:sldMk cId="3119190325" sldId="608"/>
            <ac:picMk id="1025" creationId="{D0603927-694C-4D69-9133-12101C420435}"/>
          </ac:picMkLst>
        </pc:picChg>
        <pc:picChg chg="add del">
          <ac:chgData name="Tarsem Chana" userId="f5470584-5ca0-49e0-bbbb-a6f26e3819c8" providerId="ADAL" clId="{FC21DE92-FD9C-4239-90A5-2554D947B5F5}" dt="2019-07-04T09:28:33.339" v="791"/>
          <ac:picMkLst>
            <pc:docMk/>
            <pc:sldMk cId="3119190325" sldId="608"/>
            <ac:picMk id="1026" creationId="{48B1CDB1-CCD9-4687-B2EB-A2956EE783E0}"/>
          </ac:picMkLst>
        </pc:picChg>
        <pc:picChg chg="add del">
          <ac:chgData name="Tarsem Chana" userId="f5470584-5ca0-49e0-bbbb-a6f26e3819c8" providerId="ADAL" clId="{FC21DE92-FD9C-4239-90A5-2554D947B5F5}" dt="2019-07-04T09:28:33.339" v="791"/>
          <ac:picMkLst>
            <pc:docMk/>
            <pc:sldMk cId="3119190325" sldId="608"/>
            <ac:picMk id="1027" creationId="{0C89FDBF-99CD-4624-8B3C-64F3EF6C414B}"/>
          </ac:picMkLst>
        </pc:picChg>
        <pc:picChg chg="add del">
          <ac:chgData name="Tarsem Chana" userId="f5470584-5ca0-49e0-bbbb-a6f26e3819c8" providerId="ADAL" clId="{FC21DE92-FD9C-4239-90A5-2554D947B5F5}" dt="2019-07-04T09:28:33.339" v="791"/>
          <ac:picMkLst>
            <pc:docMk/>
            <pc:sldMk cId="3119190325" sldId="608"/>
            <ac:picMk id="1028" creationId="{3D9E67F4-CAE1-479C-90C2-4E7CE4DD4C56}"/>
          </ac:picMkLst>
        </pc:picChg>
        <pc:picChg chg="add del">
          <ac:chgData name="Tarsem Chana" userId="f5470584-5ca0-49e0-bbbb-a6f26e3819c8" providerId="ADAL" clId="{FC21DE92-FD9C-4239-90A5-2554D947B5F5}" dt="2019-07-04T09:28:33.339" v="791"/>
          <ac:picMkLst>
            <pc:docMk/>
            <pc:sldMk cId="3119190325" sldId="608"/>
            <ac:picMk id="1029" creationId="{5F9FD4BF-C07F-475E-BECF-53C1CC8A6C96}"/>
          </ac:picMkLst>
        </pc:picChg>
        <pc:picChg chg="add del">
          <ac:chgData name="Tarsem Chana" userId="f5470584-5ca0-49e0-bbbb-a6f26e3819c8" providerId="ADAL" clId="{FC21DE92-FD9C-4239-90A5-2554D947B5F5}" dt="2019-07-04T09:28:33.339" v="791"/>
          <ac:picMkLst>
            <pc:docMk/>
            <pc:sldMk cId="3119190325" sldId="608"/>
            <ac:picMk id="1030" creationId="{CA44503C-5811-446B-8FE8-1805A793F844}"/>
          </ac:picMkLst>
        </pc:picChg>
        <pc:picChg chg="add del">
          <ac:chgData name="Tarsem Chana" userId="f5470584-5ca0-49e0-bbbb-a6f26e3819c8" providerId="ADAL" clId="{FC21DE92-FD9C-4239-90A5-2554D947B5F5}" dt="2019-07-04T09:28:33.339" v="791"/>
          <ac:picMkLst>
            <pc:docMk/>
            <pc:sldMk cId="3119190325" sldId="608"/>
            <ac:picMk id="1031" creationId="{E6452144-4C93-4319-B094-8FA02D433C4F}"/>
          </ac:picMkLst>
        </pc:picChg>
        <pc:picChg chg="add del">
          <ac:chgData name="Tarsem Chana" userId="f5470584-5ca0-49e0-bbbb-a6f26e3819c8" providerId="ADAL" clId="{FC21DE92-FD9C-4239-90A5-2554D947B5F5}" dt="2019-07-04T09:28:33.339" v="791"/>
          <ac:picMkLst>
            <pc:docMk/>
            <pc:sldMk cId="3119190325" sldId="608"/>
            <ac:picMk id="1032" creationId="{9BFFFD7A-9F06-46A2-BA51-8FC6A5DDA8DE}"/>
          </ac:picMkLst>
        </pc:picChg>
        <pc:picChg chg="add del">
          <ac:chgData name="Tarsem Chana" userId="f5470584-5ca0-49e0-bbbb-a6f26e3819c8" providerId="ADAL" clId="{FC21DE92-FD9C-4239-90A5-2554D947B5F5}" dt="2019-07-04T09:28:33.339" v="791"/>
          <ac:picMkLst>
            <pc:docMk/>
            <pc:sldMk cId="3119190325" sldId="608"/>
            <ac:picMk id="1033" creationId="{482D614F-306D-4631-A15C-C67EECF0EB26}"/>
          </ac:picMkLst>
        </pc:picChg>
        <pc:picChg chg="add del">
          <ac:chgData name="Tarsem Chana" userId="f5470584-5ca0-49e0-bbbb-a6f26e3819c8" providerId="ADAL" clId="{FC21DE92-FD9C-4239-90A5-2554D947B5F5}" dt="2019-07-04T09:28:33.339" v="791"/>
          <ac:picMkLst>
            <pc:docMk/>
            <pc:sldMk cId="3119190325" sldId="608"/>
            <ac:picMk id="1034" creationId="{FF13E947-E3D3-4641-8E47-95DCDD9B7715}"/>
          </ac:picMkLst>
        </pc:picChg>
        <pc:picChg chg="add del">
          <ac:chgData name="Tarsem Chana" userId="f5470584-5ca0-49e0-bbbb-a6f26e3819c8" providerId="ADAL" clId="{FC21DE92-FD9C-4239-90A5-2554D947B5F5}" dt="2019-07-04T09:28:33.339" v="791"/>
          <ac:picMkLst>
            <pc:docMk/>
            <pc:sldMk cId="3119190325" sldId="608"/>
            <ac:picMk id="1035" creationId="{D3DE13DA-E36D-4F32-9092-59C8DA8B889B}"/>
          </ac:picMkLst>
        </pc:picChg>
        <pc:cxnChg chg="del mod">
          <ac:chgData name="Tarsem Chana" userId="f5470584-5ca0-49e0-bbbb-a6f26e3819c8" providerId="ADAL" clId="{FC21DE92-FD9C-4239-90A5-2554D947B5F5}" dt="2019-07-10T17:04:10.439" v="5112" actId="478"/>
          <ac:cxnSpMkLst>
            <pc:docMk/>
            <pc:sldMk cId="3119190325" sldId="608"/>
            <ac:cxnSpMk id="20" creationId="{393F49E8-60E7-47A3-AEBE-B3F16CC85DBF}"/>
          </ac:cxnSpMkLst>
        </pc:cxnChg>
      </pc:sldChg>
      <pc:sldChg chg="addSp delSp modSp add">
        <pc:chgData name="Tarsem Chana" userId="f5470584-5ca0-49e0-bbbb-a6f26e3819c8" providerId="ADAL" clId="{FC21DE92-FD9C-4239-90A5-2554D947B5F5}" dt="2019-07-11T13:19:41.389" v="6601" actId="20577"/>
        <pc:sldMkLst>
          <pc:docMk/>
          <pc:sldMk cId="2574862453" sldId="609"/>
        </pc:sldMkLst>
        <pc:spChg chg="mod">
          <ac:chgData name="Tarsem Chana" userId="f5470584-5ca0-49e0-bbbb-a6f26e3819c8" providerId="ADAL" clId="{FC21DE92-FD9C-4239-90A5-2554D947B5F5}" dt="2019-07-04T10:10:16.638" v="915"/>
          <ac:spMkLst>
            <pc:docMk/>
            <pc:sldMk cId="2574862453" sldId="609"/>
            <ac:spMk id="2" creationId="{FC64EAFB-7E8A-9347-9CAB-53935D2D1FB1}"/>
          </ac:spMkLst>
        </pc:spChg>
        <pc:spChg chg="mod">
          <ac:chgData name="Tarsem Chana" userId="f5470584-5ca0-49e0-bbbb-a6f26e3819c8" providerId="ADAL" clId="{FC21DE92-FD9C-4239-90A5-2554D947B5F5}" dt="2019-07-11T13:16:22.901" v="6553" actId="20577"/>
          <ac:spMkLst>
            <pc:docMk/>
            <pc:sldMk cId="2574862453" sldId="609"/>
            <ac:spMk id="11" creationId="{F561B104-91C7-420C-8551-1F8E66480E57}"/>
          </ac:spMkLst>
        </pc:spChg>
        <pc:spChg chg="mod">
          <ac:chgData name="Tarsem Chana" userId="f5470584-5ca0-49e0-bbbb-a6f26e3819c8" providerId="ADAL" clId="{FC21DE92-FD9C-4239-90A5-2554D947B5F5}" dt="2019-07-11T13:16:33.309" v="6554" actId="20577"/>
          <ac:spMkLst>
            <pc:docMk/>
            <pc:sldMk cId="2574862453" sldId="609"/>
            <ac:spMk id="33" creationId="{C0BD2A39-1821-4212-9EAA-D13C5DE00DF5}"/>
          </ac:spMkLst>
        </pc:spChg>
        <pc:spChg chg="mod">
          <ac:chgData name="Tarsem Chana" userId="f5470584-5ca0-49e0-bbbb-a6f26e3819c8" providerId="ADAL" clId="{FC21DE92-FD9C-4239-90A5-2554D947B5F5}" dt="2019-07-11T13:12:45.864" v="6381" actId="20577"/>
          <ac:spMkLst>
            <pc:docMk/>
            <pc:sldMk cId="2574862453" sldId="609"/>
            <ac:spMk id="39" creationId="{A0B5D094-7580-42A7-BA55-5059A507D943}"/>
          </ac:spMkLst>
        </pc:spChg>
        <pc:spChg chg="mod">
          <ac:chgData name="Tarsem Chana" userId="f5470584-5ca0-49e0-bbbb-a6f26e3819c8" providerId="ADAL" clId="{FC21DE92-FD9C-4239-90A5-2554D947B5F5}" dt="2019-07-11T13:15:25.141" v="6471" actId="20577"/>
          <ac:spMkLst>
            <pc:docMk/>
            <pc:sldMk cId="2574862453" sldId="609"/>
            <ac:spMk id="49" creationId="{2E7B60BB-8DFC-4D33-85E0-ED3AE22DAB3E}"/>
          </ac:spMkLst>
        </pc:spChg>
        <pc:spChg chg="mod">
          <ac:chgData name="Tarsem Chana" userId="f5470584-5ca0-49e0-bbbb-a6f26e3819c8" providerId="ADAL" clId="{FC21DE92-FD9C-4239-90A5-2554D947B5F5}" dt="2019-07-11T13:16:42.168" v="6556" actId="20577"/>
          <ac:spMkLst>
            <pc:docMk/>
            <pc:sldMk cId="2574862453" sldId="609"/>
            <ac:spMk id="52" creationId="{5B33A0F9-84A7-485C-A20E-30BB50DF9190}"/>
          </ac:spMkLst>
        </pc:spChg>
        <pc:spChg chg="mod">
          <ac:chgData name="Tarsem Chana" userId="f5470584-5ca0-49e0-bbbb-a6f26e3819c8" providerId="ADAL" clId="{FC21DE92-FD9C-4239-90A5-2554D947B5F5}" dt="2019-07-11T13:18:45.845" v="6593" actId="20577"/>
          <ac:spMkLst>
            <pc:docMk/>
            <pc:sldMk cId="2574862453" sldId="609"/>
            <ac:spMk id="56" creationId="{E696D147-D28D-462B-8EED-76FBBE262600}"/>
          </ac:spMkLst>
        </pc:spChg>
        <pc:spChg chg="mod">
          <ac:chgData name="Tarsem Chana" userId="f5470584-5ca0-49e0-bbbb-a6f26e3819c8" providerId="ADAL" clId="{FC21DE92-FD9C-4239-90A5-2554D947B5F5}" dt="2019-07-11T13:19:13.418" v="6597" actId="20577"/>
          <ac:spMkLst>
            <pc:docMk/>
            <pc:sldMk cId="2574862453" sldId="609"/>
            <ac:spMk id="59" creationId="{EF06107C-AE1E-43EB-AE32-3A30A72CF50C}"/>
          </ac:spMkLst>
        </pc:spChg>
        <pc:spChg chg="mod">
          <ac:chgData name="Tarsem Chana" userId="f5470584-5ca0-49e0-bbbb-a6f26e3819c8" providerId="ADAL" clId="{FC21DE92-FD9C-4239-90A5-2554D947B5F5}" dt="2019-07-11T13:19:37.651" v="6600" actId="688"/>
          <ac:spMkLst>
            <pc:docMk/>
            <pc:sldMk cId="2574862453" sldId="609"/>
            <ac:spMk id="61" creationId="{A8EE3EC6-2676-4677-8E03-B90BF2D27D6B}"/>
          </ac:spMkLst>
        </pc:spChg>
        <pc:spChg chg="mod">
          <ac:chgData name="Tarsem Chana" userId="f5470584-5ca0-49e0-bbbb-a6f26e3819c8" providerId="ADAL" clId="{FC21DE92-FD9C-4239-90A5-2554D947B5F5}" dt="2019-07-11T13:19:41.389" v="6601" actId="20577"/>
          <ac:spMkLst>
            <pc:docMk/>
            <pc:sldMk cId="2574862453" sldId="609"/>
            <ac:spMk id="62" creationId="{FE382182-2A94-4569-BD45-4FAAFDACE769}"/>
          </ac:spMkLst>
        </pc:spChg>
        <pc:grpChg chg="add mod">
          <ac:chgData name="Tarsem Chana" userId="f5470584-5ca0-49e0-bbbb-a6f26e3819c8" providerId="ADAL" clId="{FC21DE92-FD9C-4239-90A5-2554D947B5F5}" dt="2019-07-11T10:04:10.806" v="5444" actId="164"/>
          <ac:grpSpMkLst>
            <pc:docMk/>
            <pc:sldMk cId="2574862453" sldId="609"/>
            <ac:grpSpMk id="3" creationId="{DF0C12CD-4D24-4382-B29A-37F9CD4F89EC}"/>
          </ac:grpSpMkLst>
        </pc:grpChg>
        <pc:grpChg chg="add mod">
          <ac:chgData name="Tarsem Chana" userId="f5470584-5ca0-49e0-bbbb-a6f26e3819c8" providerId="ADAL" clId="{FC21DE92-FD9C-4239-90A5-2554D947B5F5}" dt="2019-07-11T10:10:24.471" v="5592" actId="1035"/>
          <ac:grpSpMkLst>
            <pc:docMk/>
            <pc:sldMk cId="2574862453" sldId="609"/>
            <ac:grpSpMk id="6" creationId="{E8796FD8-44DA-4083-9567-FAFC76473F4D}"/>
          </ac:grpSpMkLst>
        </pc:grpChg>
        <pc:grpChg chg="mod ord">
          <ac:chgData name="Tarsem Chana" userId="f5470584-5ca0-49e0-bbbb-a6f26e3819c8" providerId="ADAL" clId="{FC21DE92-FD9C-4239-90A5-2554D947B5F5}" dt="2019-07-11T13:12:24.943" v="6377" actId="166"/>
          <ac:grpSpMkLst>
            <pc:docMk/>
            <pc:sldMk cId="2574862453" sldId="609"/>
            <ac:grpSpMk id="22" creationId="{62AF4496-AC2E-4D5F-9DED-C475DE696931}"/>
          </ac:grpSpMkLst>
        </pc:grpChg>
        <pc:grpChg chg="del mod ord">
          <ac:chgData name="Tarsem Chana" userId="f5470584-5ca0-49e0-bbbb-a6f26e3819c8" providerId="ADAL" clId="{FC21DE92-FD9C-4239-90A5-2554D947B5F5}" dt="2019-07-11T13:18:59.871" v="6595" actId="478"/>
          <ac:grpSpMkLst>
            <pc:docMk/>
            <pc:sldMk cId="2574862453" sldId="609"/>
            <ac:grpSpMk id="25" creationId="{59D09457-696C-4DDF-A0C5-7D4E410B40A1}"/>
          </ac:grpSpMkLst>
        </pc:grpChg>
        <pc:grpChg chg="mod">
          <ac:chgData name="Tarsem Chana" userId="f5470584-5ca0-49e0-bbbb-a6f26e3819c8" providerId="ADAL" clId="{FC21DE92-FD9C-4239-90A5-2554D947B5F5}" dt="2019-07-11T13:17:50.640" v="6588" actId="1038"/>
          <ac:grpSpMkLst>
            <pc:docMk/>
            <pc:sldMk cId="2574862453" sldId="609"/>
            <ac:grpSpMk id="28" creationId="{263A3EED-3FB4-4CC8-8B5A-69DFCDA28DC2}"/>
          </ac:grpSpMkLst>
        </pc:grpChg>
        <pc:grpChg chg="mod ord">
          <ac:chgData name="Tarsem Chana" userId="f5470584-5ca0-49e0-bbbb-a6f26e3819c8" providerId="ADAL" clId="{FC21DE92-FD9C-4239-90A5-2554D947B5F5}" dt="2019-07-11T13:19:26.936" v="6598" actId="1076"/>
          <ac:grpSpMkLst>
            <pc:docMk/>
            <pc:sldMk cId="2574862453" sldId="609"/>
            <ac:grpSpMk id="31" creationId="{538F3E0B-213B-483B-8387-06E8AEA4949A}"/>
          </ac:grpSpMkLst>
        </pc:grpChg>
        <pc:grpChg chg="mod">
          <ac:chgData name="Tarsem Chana" userId="f5470584-5ca0-49e0-bbbb-a6f26e3819c8" providerId="ADAL" clId="{FC21DE92-FD9C-4239-90A5-2554D947B5F5}" dt="2019-07-11T13:12:43.818" v="6380" actId="1076"/>
          <ac:grpSpMkLst>
            <pc:docMk/>
            <pc:sldMk cId="2574862453" sldId="609"/>
            <ac:grpSpMk id="37" creationId="{194E40B6-F5D3-41E1-9E3A-C64917355620}"/>
          </ac:grpSpMkLst>
        </pc:grpChg>
        <pc:grpChg chg="add mod">
          <ac:chgData name="Tarsem Chana" userId="f5470584-5ca0-49e0-bbbb-a6f26e3819c8" providerId="ADAL" clId="{FC21DE92-FD9C-4239-90A5-2554D947B5F5}" dt="2019-07-11T13:15:17.951" v="6470" actId="571"/>
          <ac:grpSpMkLst>
            <pc:docMk/>
            <pc:sldMk cId="2574862453" sldId="609"/>
            <ac:grpSpMk id="47" creationId="{41D97882-6A35-4FB5-BA6F-DE9836B87C49}"/>
          </ac:grpSpMkLst>
        </pc:grpChg>
        <pc:grpChg chg="add mod">
          <ac:chgData name="Tarsem Chana" userId="f5470584-5ca0-49e0-bbbb-a6f26e3819c8" providerId="ADAL" clId="{FC21DE92-FD9C-4239-90A5-2554D947B5F5}" dt="2019-07-11T13:16:38.140" v="6555" actId="571"/>
          <ac:grpSpMkLst>
            <pc:docMk/>
            <pc:sldMk cId="2574862453" sldId="609"/>
            <ac:grpSpMk id="50" creationId="{DEECE4F4-68B3-409D-BF88-92EC2463F25C}"/>
          </ac:grpSpMkLst>
        </pc:grpChg>
        <pc:grpChg chg="add mod">
          <ac:chgData name="Tarsem Chana" userId="f5470584-5ca0-49e0-bbbb-a6f26e3819c8" providerId="ADAL" clId="{FC21DE92-FD9C-4239-90A5-2554D947B5F5}" dt="2019-07-11T13:18:39.958" v="6592" actId="1076"/>
          <ac:grpSpMkLst>
            <pc:docMk/>
            <pc:sldMk cId="2574862453" sldId="609"/>
            <ac:grpSpMk id="54" creationId="{85FB7F69-2FE7-4192-AD5F-C26846BADD66}"/>
          </ac:grpSpMkLst>
        </pc:grpChg>
        <pc:grpChg chg="add mod">
          <ac:chgData name="Tarsem Chana" userId="f5470584-5ca0-49e0-bbbb-a6f26e3819c8" providerId="ADAL" clId="{FC21DE92-FD9C-4239-90A5-2554D947B5F5}" dt="2019-07-11T13:19:06.292" v="6596" actId="1076"/>
          <ac:grpSpMkLst>
            <pc:docMk/>
            <pc:sldMk cId="2574862453" sldId="609"/>
            <ac:grpSpMk id="57" creationId="{E31CCC1A-DD93-4274-B6B1-CB72DCED2E25}"/>
          </ac:grpSpMkLst>
        </pc:grpChg>
        <pc:grpChg chg="add mod">
          <ac:chgData name="Tarsem Chana" userId="f5470584-5ca0-49e0-bbbb-a6f26e3819c8" providerId="ADAL" clId="{FC21DE92-FD9C-4239-90A5-2554D947B5F5}" dt="2019-07-11T13:19:33.064" v="6599" actId="571"/>
          <ac:grpSpMkLst>
            <pc:docMk/>
            <pc:sldMk cId="2574862453" sldId="609"/>
            <ac:grpSpMk id="60" creationId="{60171DA2-F7F5-413C-8327-BAACE04CA632}"/>
          </ac:grpSpMkLst>
        </pc:grpChg>
        <pc:picChg chg="add mod ord">
          <ac:chgData name="Tarsem Chana" userId="f5470584-5ca0-49e0-bbbb-a6f26e3819c8" providerId="ADAL" clId="{FC21DE92-FD9C-4239-90A5-2554D947B5F5}" dt="2019-07-11T13:17:27.828" v="6580" actId="1035"/>
          <ac:picMkLst>
            <pc:docMk/>
            <pc:sldMk cId="2574862453" sldId="609"/>
            <ac:picMk id="34" creationId="{F3D67231-173D-4CA8-BD76-C2C63902EA52}"/>
          </ac:picMkLst>
        </pc:picChg>
        <pc:picChg chg="add mod">
          <ac:chgData name="Tarsem Chana" userId="f5470584-5ca0-49e0-bbbb-a6f26e3819c8" providerId="ADAL" clId="{FC21DE92-FD9C-4239-90A5-2554D947B5F5}" dt="2019-07-11T10:10:47.617" v="5594" actId="1076"/>
          <ac:picMkLst>
            <pc:docMk/>
            <pc:sldMk cId="2574862453" sldId="609"/>
            <ac:picMk id="35" creationId="{E9279258-2949-476F-A1F6-73491D0D45BB}"/>
          </ac:picMkLst>
        </pc:picChg>
        <pc:picChg chg="add mod">
          <ac:chgData name="Tarsem Chana" userId="f5470584-5ca0-49e0-bbbb-a6f26e3819c8" providerId="ADAL" clId="{FC21DE92-FD9C-4239-90A5-2554D947B5F5}" dt="2019-07-11T13:17:36.027" v="6581" actId="1076"/>
          <ac:picMkLst>
            <pc:docMk/>
            <pc:sldMk cId="2574862453" sldId="609"/>
            <ac:picMk id="36" creationId="{5B92EAA8-92FF-45AC-A31C-1D026CBD9427}"/>
          </ac:picMkLst>
        </pc:picChg>
        <pc:picChg chg="add mod ord">
          <ac:chgData name="Tarsem Chana" userId="f5470584-5ca0-49e0-bbbb-a6f26e3819c8" providerId="ADAL" clId="{FC21DE92-FD9C-4239-90A5-2554D947B5F5}" dt="2019-07-11T10:01:36.652" v="5423"/>
          <ac:picMkLst>
            <pc:docMk/>
            <pc:sldMk cId="2574862453" sldId="609"/>
            <ac:picMk id="40" creationId="{4A8FCDBF-D38E-4E54-BC15-8465E0C8DAE1}"/>
          </ac:picMkLst>
        </pc:picChg>
        <pc:picChg chg="del">
          <ac:chgData name="Tarsem Chana" userId="f5470584-5ca0-49e0-bbbb-a6f26e3819c8" providerId="ADAL" clId="{FC21DE92-FD9C-4239-90A5-2554D947B5F5}" dt="2019-07-04T10:19:52.467" v="1058" actId="478"/>
          <ac:picMkLst>
            <pc:docMk/>
            <pc:sldMk cId="2574862453" sldId="609"/>
            <ac:picMk id="40" creationId="{85B29CC4-FA7E-455B-80AE-01170FDAA022}"/>
          </ac:picMkLst>
        </pc:picChg>
        <pc:picChg chg="add">
          <ac:chgData name="Tarsem Chana" userId="f5470584-5ca0-49e0-bbbb-a6f26e3819c8" providerId="ADAL" clId="{FC21DE92-FD9C-4239-90A5-2554D947B5F5}" dt="2019-07-04T10:19:52.712" v="1059"/>
          <ac:picMkLst>
            <pc:docMk/>
            <pc:sldMk cId="2574862453" sldId="609"/>
            <ac:picMk id="41" creationId="{98F15D8E-67C4-4338-9225-5CE9B2AAD156}"/>
          </ac:picMkLst>
        </pc:picChg>
        <pc:picChg chg="add mod ord">
          <ac:chgData name="Tarsem Chana" userId="f5470584-5ca0-49e0-bbbb-a6f26e3819c8" providerId="ADAL" clId="{FC21DE92-FD9C-4239-90A5-2554D947B5F5}" dt="2019-07-11T10:10:24.471" v="5592" actId="1035"/>
          <ac:picMkLst>
            <pc:docMk/>
            <pc:sldMk cId="2574862453" sldId="609"/>
            <ac:picMk id="42" creationId="{0ED91BF1-13BA-48B0-B140-1397E2261A4B}"/>
          </ac:picMkLst>
        </pc:picChg>
        <pc:picChg chg="add mod ord">
          <ac:chgData name="Tarsem Chana" userId="f5470584-5ca0-49e0-bbbb-a6f26e3819c8" providerId="ADAL" clId="{FC21DE92-FD9C-4239-90A5-2554D947B5F5}" dt="2019-07-11T10:04:10.806" v="5444" actId="164"/>
          <ac:picMkLst>
            <pc:docMk/>
            <pc:sldMk cId="2574862453" sldId="609"/>
            <ac:picMk id="43" creationId="{9EE71C59-6062-4690-AC30-F061512C8517}"/>
          </ac:picMkLst>
        </pc:picChg>
        <pc:picChg chg="add mod ord">
          <ac:chgData name="Tarsem Chana" userId="f5470584-5ca0-49e0-bbbb-a6f26e3819c8" providerId="ADAL" clId="{FC21DE92-FD9C-4239-90A5-2554D947B5F5}" dt="2019-07-11T10:03:57.403" v="5442" actId="164"/>
          <ac:picMkLst>
            <pc:docMk/>
            <pc:sldMk cId="2574862453" sldId="609"/>
            <ac:picMk id="44" creationId="{FC7869A4-85EF-4EA7-939E-7462B60D4D08}"/>
          </ac:picMkLst>
        </pc:picChg>
        <pc:picChg chg="add mod modCrop">
          <ac:chgData name="Tarsem Chana" userId="f5470584-5ca0-49e0-bbbb-a6f26e3819c8" providerId="ADAL" clId="{FC21DE92-FD9C-4239-90A5-2554D947B5F5}" dt="2019-07-11T10:03:57.403" v="5442" actId="164"/>
          <ac:picMkLst>
            <pc:docMk/>
            <pc:sldMk cId="2574862453" sldId="609"/>
            <ac:picMk id="45" creationId="{3699ECE0-5955-4DD2-97A8-15E57543099B}"/>
          </ac:picMkLst>
        </pc:picChg>
        <pc:picChg chg="del mod">
          <ac:chgData name="Tarsem Chana" userId="f5470584-5ca0-49e0-bbbb-a6f26e3819c8" providerId="ADAL" clId="{FC21DE92-FD9C-4239-90A5-2554D947B5F5}" dt="2019-07-04T10:13:46.012" v="957" actId="478"/>
          <ac:picMkLst>
            <pc:docMk/>
            <pc:sldMk cId="2574862453" sldId="609"/>
            <ac:picMk id="48" creationId="{C8561469-1A81-431B-A2BB-EF5CF5D4CCA4}"/>
          </ac:picMkLst>
        </pc:picChg>
        <pc:cxnChg chg="mod ord">
          <ac:chgData name="Tarsem Chana" userId="f5470584-5ca0-49e0-bbbb-a6f26e3819c8" providerId="ADAL" clId="{FC21DE92-FD9C-4239-90A5-2554D947B5F5}" dt="2019-07-11T13:17:07.134" v="6558" actId="166"/>
          <ac:cxnSpMkLst>
            <pc:docMk/>
            <pc:sldMk cId="2574862453" sldId="609"/>
            <ac:cxnSpMk id="20" creationId="{393F49E8-60E7-47A3-AEBE-B3F16CC85DBF}"/>
          </ac:cxnSpMkLst>
        </pc:cxnChg>
        <pc:cxnChg chg="add mod">
          <ac:chgData name="Tarsem Chana" userId="f5470584-5ca0-49e0-bbbb-a6f26e3819c8" providerId="ADAL" clId="{FC21DE92-FD9C-4239-90A5-2554D947B5F5}" dt="2019-07-11T13:14:46.939" v="6467" actId="14100"/>
          <ac:cxnSpMkLst>
            <pc:docMk/>
            <pc:sldMk cId="2574862453" sldId="609"/>
            <ac:cxnSpMk id="46" creationId="{2CA52033-313D-42F8-969E-6034D884456B}"/>
          </ac:cxnSpMkLst>
        </pc:cxnChg>
        <pc:cxnChg chg="add mod ord">
          <ac:chgData name="Tarsem Chana" userId="f5470584-5ca0-49e0-bbbb-a6f26e3819c8" providerId="ADAL" clId="{FC21DE92-FD9C-4239-90A5-2554D947B5F5}" dt="2019-07-11T13:17:43.780" v="6582" actId="14100"/>
          <ac:cxnSpMkLst>
            <pc:docMk/>
            <pc:sldMk cId="2574862453" sldId="609"/>
            <ac:cxnSpMk id="53" creationId="{6EA5F28A-D799-4A7B-9E82-C3C3309B617E}"/>
          </ac:cxnSpMkLst>
        </pc:cxnChg>
      </pc:sldChg>
      <pc:sldChg chg="addSp delSp modSp add">
        <pc:chgData name="Tarsem Chana" userId="f5470584-5ca0-49e0-bbbb-a6f26e3819c8" providerId="ADAL" clId="{FC21DE92-FD9C-4239-90A5-2554D947B5F5}" dt="2019-07-11T13:11:16.813" v="6373" actId="478"/>
        <pc:sldMkLst>
          <pc:docMk/>
          <pc:sldMk cId="2599068745" sldId="610"/>
        </pc:sldMkLst>
        <pc:spChg chg="mod">
          <ac:chgData name="Tarsem Chana" userId="f5470584-5ca0-49e0-bbbb-a6f26e3819c8" providerId="ADAL" clId="{FC21DE92-FD9C-4239-90A5-2554D947B5F5}" dt="2019-07-11T13:09:09.426" v="6350" actId="403"/>
          <ac:spMkLst>
            <pc:docMk/>
            <pc:sldMk cId="2599068745" sldId="610"/>
            <ac:spMk id="11" creationId="{F561B104-91C7-420C-8551-1F8E66480E57}"/>
          </ac:spMkLst>
        </pc:spChg>
        <pc:spChg chg="mod">
          <ac:chgData name="Tarsem Chana" userId="f5470584-5ca0-49e0-bbbb-a6f26e3819c8" providerId="ADAL" clId="{FC21DE92-FD9C-4239-90A5-2554D947B5F5}" dt="2019-07-11T12:25:09.414" v="5768" actId="20577"/>
          <ac:spMkLst>
            <pc:docMk/>
            <pc:sldMk cId="2599068745" sldId="610"/>
            <ac:spMk id="24" creationId="{B848975E-9B25-469B-AE0A-5DFD986CC428}"/>
          </ac:spMkLst>
        </pc:spChg>
        <pc:spChg chg="mod">
          <ac:chgData name="Tarsem Chana" userId="f5470584-5ca0-49e0-bbbb-a6f26e3819c8" providerId="ADAL" clId="{FC21DE92-FD9C-4239-90A5-2554D947B5F5}" dt="2019-07-11T12:25:12.120" v="5769" actId="20577"/>
          <ac:spMkLst>
            <pc:docMk/>
            <pc:sldMk cId="2599068745" sldId="610"/>
            <ac:spMk id="27" creationId="{EDF8D042-A85E-44CF-9D1C-E4BBA573BF59}"/>
          </ac:spMkLst>
        </pc:spChg>
        <pc:spChg chg="mod">
          <ac:chgData name="Tarsem Chana" userId="f5470584-5ca0-49e0-bbbb-a6f26e3819c8" providerId="ADAL" clId="{FC21DE92-FD9C-4239-90A5-2554D947B5F5}" dt="2019-07-11T12:29:41.731" v="5875" actId="20577"/>
          <ac:spMkLst>
            <pc:docMk/>
            <pc:sldMk cId="2599068745" sldId="610"/>
            <ac:spMk id="30" creationId="{015E438D-B7A1-496B-A469-B4A8F4A497F1}"/>
          </ac:spMkLst>
        </pc:spChg>
        <pc:spChg chg="mod">
          <ac:chgData name="Tarsem Chana" userId="f5470584-5ca0-49e0-bbbb-a6f26e3819c8" providerId="ADAL" clId="{FC21DE92-FD9C-4239-90A5-2554D947B5F5}" dt="2019-07-11T13:06:17.803" v="6211" actId="20577"/>
          <ac:spMkLst>
            <pc:docMk/>
            <pc:sldMk cId="2599068745" sldId="610"/>
            <ac:spMk id="53" creationId="{948B820E-B522-4EC0-91EA-57158B363299}"/>
          </ac:spMkLst>
        </pc:spChg>
        <pc:spChg chg="mod">
          <ac:chgData name="Tarsem Chana" userId="f5470584-5ca0-49e0-bbbb-a6f26e3819c8" providerId="ADAL" clId="{FC21DE92-FD9C-4239-90A5-2554D947B5F5}" dt="2019-07-11T13:07:33.466" v="6282" actId="20577"/>
          <ac:spMkLst>
            <pc:docMk/>
            <pc:sldMk cId="2599068745" sldId="610"/>
            <ac:spMk id="56" creationId="{500D62E6-0FB5-4552-9A41-C8D6DBF44CF2}"/>
          </ac:spMkLst>
        </pc:spChg>
        <pc:spChg chg="mod">
          <ac:chgData name="Tarsem Chana" userId="f5470584-5ca0-49e0-bbbb-a6f26e3819c8" providerId="ADAL" clId="{FC21DE92-FD9C-4239-90A5-2554D947B5F5}" dt="2019-07-11T13:10:00.417" v="6358" actId="688"/>
          <ac:spMkLst>
            <pc:docMk/>
            <pc:sldMk cId="2599068745" sldId="610"/>
            <ac:spMk id="58" creationId="{A939F7E0-0BB9-4575-BF9E-9851FB38723B}"/>
          </ac:spMkLst>
        </pc:spChg>
        <pc:spChg chg="mod">
          <ac:chgData name="Tarsem Chana" userId="f5470584-5ca0-49e0-bbbb-a6f26e3819c8" providerId="ADAL" clId="{FC21DE92-FD9C-4239-90A5-2554D947B5F5}" dt="2019-07-11T13:09:31.580" v="6353" actId="6549"/>
          <ac:spMkLst>
            <pc:docMk/>
            <pc:sldMk cId="2599068745" sldId="610"/>
            <ac:spMk id="59" creationId="{00DCDFF7-7426-4EC9-827C-D7AECFA77E45}"/>
          </ac:spMkLst>
        </pc:spChg>
        <pc:spChg chg="mod">
          <ac:chgData name="Tarsem Chana" userId="f5470584-5ca0-49e0-bbbb-a6f26e3819c8" providerId="ADAL" clId="{FC21DE92-FD9C-4239-90A5-2554D947B5F5}" dt="2019-07-11T13:10:44.916" v="6368" actId="14100"/>
          <ac:spMkLst>
            <pc:docMk/>
            <pc:sldMk cId="2599068745" sldId="610"/>
            <ac:spMk id="62" creationId="{064233F0-7E40-493D-BDA4-4BD94B155C7A}"/>
          </ac:spMkLst>
        </pc:spChg>
        <pc:spChg chg="mod">
          <ac:chgData name="Tarsem Chana" userId="f5470584-5ca0-49e0-bbbb-a6f26e3819c8" providerId="ADAL" clId="{FC21DE92-FD9C-4239-90A5-2554D947B5F5}" dt="2019-07-11T13:11:13.518" v="6372" actId="20577"/>
          <ac:spMkLst>
            <pc:docMk/>
            <pc:sldMk cId="2599068745" sldId="610"/>
            <ac:spMk id="65" creationId="{E5293D1E-1577-4E78-BF1A-6165682181A6}"/>
          </ac:spMkLst>
        </pc:spChg>
        <pc:grpChg chg="mod ord">
          <ac:chgData name="Tarsem Chana" userId="f5470584-5ca0-49e0-bbbb-a6f26e3819c8" providerId="ADAL" clId="{FC21DE92-FD9C-4239-90A5-2554D947B5F5}" dt="2019-07-11T13:01:19.641" v="6133" actId="1076"/>
          <ac:grpSpMkLst>
            <pc:docMk/>
            <pc:sldMk cId="2599068745" sldId="610"/>
            <ac:grpSpMk id="22" creationId="{62AF4496-AC2E-4D5F-9DED-C475DE696931}"/>
          </ac:grpSpMkLst>
        </pc:grpChg>
        <pc:grpChg chg="del mod ord">
          <ac:chgData name="Tarsem Chana" userId="f5470584-5ca0-49e0-bbbb-a6f26e3819c8" providerId="ADAL" clId="{FC21DE92-FD9C-4239-90A5-2554D947B5F5}" dt="2019-07-11T12:39:47.235" v="6089" actId="478"/>
          <ac:grpSpMkLst>
            <pc:docMk/>
            <pc:sldMk cId="2599068745" sldId="610"/>
            <ac:grpSpMk id="25" creationId="{59D09457-696C-4DDF-A0C5-7D4E410B40A1}"/>
          </ac:grpSpMkLst>
        </pc:grpChg>
        <pc:grpChg chg="mod ord">
          <ac:chgData name="Tarsem Chana" userId="f5470584-5ca0-49e0-bbbb-a6f26e3819c8" providerId="ADAL" clId="{FC21DE92-FD9C-4239-90A5-2554D947B5F5}" dt="2019-07-11T13:05:57.528" v="6208" actId="1076"/>
          <ac:grpSpMkLst>
            <pc:docMk/>
            <pc:sldMk cId="2599068745" sldId="610"/>
            <ac:grpSpMk id="28" creationId="{263A3EED-3FB4-4CC8-8B5A-69DFCDA28DC2}"/>
          </ac:grpSpMkLst>
        </pc:grpChg>
        <pc:grpChg chg="del">
          <ac:chgData name="Tarsem Chana" userId="f5470584-5ca0-49e0-bbbb-a6f26e3819c8" providerId="ADAL" clId="{FC21DE92-FD9C-4239-90A5-2554D947B5F5}" dt="2019-07-11T12:24:28.058" v="5764" actId="478"/>
          <ac:grpSpMkLst>
            <pc:docMk/>
            <pc:sldMk cId="2599068745" sldId="610"/>
            <ac:grpSpMk id="31" creationId="{538F3E0B-213B-483B-8387-06E8AEA4949A}"/>
          </ac:grpSpMkLst>
        </pc:grpChg>
        <pc:grpChg chg="add ord">
          <ac:chgData name="Tarsem Chana" userId="f5470584-5ca0-49e0-bbbb-a6f26e3819c8" providerId="ADAL" clId="{FC21DE92-FD9C-4239-90A5-2554D947B5F5}" dt="2019-07-11T12:15:33.467" v="5630" actId="167"/>
          <ac:grpSpMkLst>
            <pc:docMk/>
            <pc:sldMk cId="2599068745" sldId="610"/>
            <ac:grpSpMk id="34" creationId="{373FBB81-B854-43EE-A8E6-58317130F5A6}"/>
          </ac:grpSpMkLst>
        </pc:grpChg>
        <pc:grpChg chg="del">
          <ac:chgData name="Tarsem Chana" userId="f5470584-5ca0-49e0-bbbb-a6f26e3819c8" providerId="ADAL" clId="{FC21DE92-FD9C-4239-90A5-2554D947B5F5}" dt="2019-07-11T12:25:16.695" v="5771" actId="478"/>
          <ac:grpSpMkLst>
            <pc:docMk/>
            <pc:sldMk cId="2599068745" sldId="610"/>
            <ac:grpSpMk id="37" creationId="{194E40B6-F5D3-41E1-9E3A-C64917355620}"/>
          </ac:grpSpMkLst>
        </pc:grpChg>
        <pc:grpChg chg="add">
          <ac:chgData name="Tarsem Chana" userId="f5470584-5ca0-49e0-bbbb-a6f26e3819c8" providerId="ADAL" clId="{FC21DE92-FD9C-4239-90A5-2554D947B5F5}" dt="2019-07-11T12:25:04.026" v="5767"/>
          <ac:grpSpMkLst>
            <pc:docMk/>
            <pc:sldMk cId="2599068745" sldId="610"/>
            <ac:grpSpMk id="44" creationId="{448F547B-FB58-4C24-8BDA-7428D5CC5088}"/>
          </ac:grpSpMkLst>
        </pc:grpChg>
        <pc:grpChg chg="add mod">
          <ac:chgData name="Tarsem Chana" userId="f5470584-5ca0-49e0-bbbb-a6f26e3819c8" providerId="ADAL" clId="{FC21DE92-FD9C-4239-90A5-2554D947B5F5}" dt="2019-07-11T13:06:10.548" v="6209" actId="571"/>
          <ac:grpSpMkLst>
            <pc:docMk/>
            <pc:sldMk cId="2599068745" sldId="610"/>
            <ac:grpSpMk id="51" creationId="{215C95DD-0A5A-4FB6-ADD0-9C1B98FDCCED}"/>
          </ac:grpSpMkLst>
        </pc:grpChg>
        <pc:grpChg chg="add mod">
          <ac:chgData name="Tarsem Chana" userId="f5470584-5ca0-49e0-bbbb-a6f26e3819c8" providerId="ADAL" clId="{FC21DE92-FD9C-4239-90A5-2554D947B5F5}" dt="2019-07-11T13:10:17.261" v="6361" actId="1076"/>
          <ac:grpSpMkLst>
            <pc:docMk/>
            <pc:sldMk cId="2599068745" sldId="610"/>
            <ac:grpSpMk id="54" creationId="{47D002D9-7A5F-453D-AD8C-698C8C3750E8}"/>
          </ac:grpSpMkLst>
        </pc:grpChg>
        <pc:grpChg chg="add mod">
          <ac:chgData name="Tarsem Chana" userId="f5470584-5ca0-49e0-bbbb-a6f26e3819c8" providerId="ADAL" clId="{FC21DE92-FD9C-4239-90A5-2554D947B5F5}" dt="2019-07-11T13:10:06.792" v="6359" actId="1076"/>
          <ac:grpSpMkLst>
            <pc:docMk/>
            <pc:sldMk cId="2599068745" sldId="610"/>
            <ac:grpSpMk id="57" creationId="{F9B373B7-6760-4285-9316-7B67C415B563}"/>
          </ac:grpSpMkLst>
        </pc:grpChg>
        <pc:grpChg chg="add mod">
          <ac:chgData name="Tarsem Chana" userId="f5470584-5ca0-49e0-bbbb-a6f26e3819c8" providerId="ADAL" clId="{FC21DE92-FD9C-4239-90A5-2554D947B5F5}" dt="2019-07-11T13:11:06.426" v="6370" actId="1076"/>
          <ac:grpSpMkLst>
            <pc:docMk/>
            <pc:sldMk cId="2599068745" sldId="610"/>
            <ac:grpSpMk id="60" creationId="{986E7B9A-C3FA-428D-BFF6-962F0E254550}"/>
          </ac:grpSpMkLst>
        </pc:grpChg>
        <pc:grpChg chg="add mod">
          <ac:chgData name="Tarsem Chana" userId="f5470584-5ca0-49e0-bbbb-a6f26e3819c8" providerId="ADAL" clId="{FC21DE92-FD9C-4239-90A5-2554D947B5F5}" dt="2019-07-11T13:11:10.867" v="6371" actId="571"/>
          <ac:grpSpMkLst>
            <pc:docMk/>
            <pc:sldMk cId="2599068745" sldId="610"/>
            <ac:grpSpMk id="63" creationId="{DE34CCB9-0F4C-4789-8D28-C89B20FBF358}"/>
          </ac:grpSpMkLst>
        </pc:grpChg>
        <pc:picChg chg="del">
          <ac:chgData name="Tarsem Chana" userId="f5470584-5ca0-49e0-bbbb-a6f26e3819c8" providerId="ADAL" clId="{FC21DE92-FD9C-4239-90A5-2554D947B5F5}" dt="2019-07-04T10:15:40.539" v="989" actId="478"/>
          <ac:picMkLst>
            <pc:docMk/>
            <pc:sldMk cId="2599068745" sldId="610"/>
            <ac:picMk id="34" creationId="{F3D67231-173D-4CA8-BD76-C2C63902EA52}"/>
          </ac:picMkLst>
        </pc:picChg>
        <pc:picChg chg="mod modCrop">
          <ac:chgData name="Tarsem Chana" userId="f5470584-5ca0-49e0-bbbb-a6f26e3819c8" providerId="ADAL" clId="{FC21DE92-FD9C-4239-90A5-2554D947B5F5}" dt="2019-07-11T12:53:31.870" v="6129" actId="732"/>
          <ac:picMkLst>
            <pc:docMk/>
            <pc:sldMk cId="2599068745" sldId="610"/>
            <ac:picMk id="35" creationId="{7C9D2D32-BF4C-4BBD-930F-F55D2C17BC89}"/>
          </ac:picMkLst>
        </pc:picChg>
        <pc:picChg chg="del">
          <ac:chgData name="Tarsem Chana" userId="f5470584-5ca0-49e0-bbbb-a6f26e3819c8" providerId="ADAL" clId="{FC21DE92-FD9C-4239-90A5-2554D947B5F5}" dt="2019-07-04T10:15:41.198" v="990" actId="478"/>
          <ac:picMkLst>
            <pc:docMk/>
            <pc:sldMk cId="2599068745" sldId="610"/>
            <ac:picMk id="35" creationId="{E9279258-2949-476F-A1F6-73491D0D45BB}"/>
          </ac:picMkLst>
        </pc:picChg>
        <pc:picChg chg="del">
          <ac:chgData name="Tarsem Chana" userId="f5470584-5ca0-49e0-bbbb-a6f26e3819c8" providerId="ADAL" clId="{FC21DE92-FD9C-4239-90A5-2554D947B5F5}" dt="2019-07-04T10:15:41.561" v="991" actId="478"/>
          <ac:picMkLst>
            <pc:docMk/>
            <pc:sldMk cId="2599068745" sldId="610"/>
            <ac:picMk id="36" creationId="{5B92EAA8-92FF-45AC-A31C-1D026CBD9427}"/>
          </ac:picMkLst>
        </pc:picChg>
        <pc:picChg chg="add mod ord modCrop">
          <ac:chgData name="Tarsem Chana" userId="f5470584-5ca0-49e0-bbbb-a6f26e3819c8" providerId="ADAL" clId="{FC21DE92-FD9C-4239-90A5-2554D947B5F5}" dt="2019-07-11T12:53:47.969" v="6130" actId="732"/>
          <ac:picMkLst>
            <pc:docMk/>
            <pc:sldMk cId="2599068745" sldId="610"/>
            <ac:picMk id="40" creationId="{2038B2AA-8572-4BA3-B76C-6D71E78AA56E}"/>
          </ac:picMkLst>
        </pc:picChg>
        <pc:picChg chg="del">
          <ac:chgData name="Tarsem Chana" userId="f5470584-5ca0-49e0-bbbb-a6f26e3819c8" providerId="ADAL" clId="{FC21DE92-FD9C-4239-90A5-2554D947B5F5}" dt="2019-07-04T10:19:55.130" v="1060" actId="478"/>
          <ac:picMkLst>
            <pc:docMk/>
            <pc:sldMk cId="2599068745" sldId="610"/>
            <ac:picMk id="40" creationId="{85B29CC4-FA7E-455B-80AE-01170FDAA022}"/>
          </ac:picMkLst>
        </pc:picChg>
        <pc:picChg chg="add mod">
          <ac:chgData name="Tarsem Chana" userId="f5470584-5ca0-49e0-bbbb-a6f26e3819c8" providerId="ADAL" clId="{FC21DE92-FD9C-4239-90A5-2554D947B5F5}" dt="2019-07-11T13:01:39.419" v="6149" actId="1037"/>
          <ac:picMkLst>
            <pc:docMk/>
            <pc:sldMk cId="2599068745" sldId="610"/>
            <ac:picMk id="41" creationId="{E0AA7DB1-27AF-4497-B0F8-1D9CA1C8FE5D}"/>
          </ac:picMkLst>
        </pc:picChg>
        <pc:picChg chg="add del mod">
          <ac:chgData name="Tarsem Chana" userId="f5470584-5ca0-49e0-bbbb-a6f26e3819c8" providerId="ADAL" clId="{FC21DE92-FD9C-4239-90A5-2554D947B5F5}" dt="2019-07-11T12:30:06.753" v="5878" actId="478"/>
          <ac:picMkLst>
            <pc:docMk/>
            <pc:sldMk cId="2599068745" sldId="610"/>
            <ac:picMk id="42" creationId="{EFE782A5-838E-4F9A-AA6A-CD2D6208328F}"/>
          </ac:picMkLst>
        </pc:picChg>
        <pc:picChg chg="add">
          <ac:chgData name="Tarsem Chana" userId="f5470584-5ca0-49e0-bbbb-a6f26e3819c8" providerId="ADAL" clId="{FC21DE92-FD9C-4239-90A5-2554D947B5F5}" dt="2019-07-04T10:19:55.367" v="1061"/>
          <ac:picMkLst>
            <pc:docMk/>
            <pc:sldMk cId="2599068745" sldId="610"/>
            <ac:picMk id="43" creationId="{72DF8975-15A2-4C65-A4FD-790760E96F50}"/>
          </ac:picMkLst>
        </pc:picChg>
        <pc:picChg chg="add mod">
          <ac:chgData name="Tarsem Chana" userId="f5470584-5ca0-49e0-bbbb-a6f26e3819c8" providerId="ADAL" clId="{FC21DE92-FD9C-4239-90A5-2554D947B5F5}" dt="2019-07-11T13:01:47.008" v="6150" actId="1076"/>
          <ac:picMkLst>
            <pc:docMk/>
            <pc:sldMk cId="2599068745" sldId="610"/>
            <ac:picMk id="47" creationId="{1000288B-69AE-4C67-8D2E-370FCBC1D217}"/>
          </ac:picMkLst>
        </pc:picChg>
        <pc:picChg chg="add mod ord">
          <ac:chgData name="Tarsem Chana" userId="f5470584-5ca0-49e0-bbbb-a6f26e3819c8" providerId="ADAL" clId="{FC21DE92-FD9C-4239-90A5-2554D947B5F5}" dt="2019-07-11T13:05:25.980" v="6206" actId="1076"/>
          <ac:picMkLst>
            <pc:docMk/>
            <pc:sldMk cId="2599068745" sldId="610"/>
            <ac:picMk id="48" creationId="{D77288B2-501C-40A7-9702-BA2DC2C3AAA3}"/>
          </ac:picMkLst>
        </pc:picChg>
        <pc:picChg chg="add del mod">
          <ac:chgData name="Tarsem Chana" userId="f5470584-5ca0-49e0-bbbb-a6f26e3819c8" providerId="ADAL" clId="{FC21DE92-FD9C-4239-90A5-2554D947B5F5}" dt="2019-07-11T13:11:16.813" v="6373" actId="478"/>
          <ac:picMkLst>
            <pc:docMk/>
            <pc:sldMk cId="2599068745" sldId="610"/>
            <ac:picMk id="49" creationId="{097369A0-09A0-44D1-8831-562AC6ADBA41}"/>
          </ac:picMkLst>
        </pc:picChg>
        <pc:picChg chg="add mod modCrop">
          <ac:chgData name="Tarsem Chana" userId="f5470584-5ca0-49e0-bbbb-a6f26e3819c8" providerId="ADAL" clId="{FC21DE92-FD9C-4239-90A5-2554D947B5F5}" dt="2019-07-11T13:03:46.306" v="6169" actId="1076"/>
          <ac:picMkLst>
            <pc:docMk/>
            <pc:sldMk cId="2599068745" sldId="610"/>
            <ac:picMk id="50" creationId="{E7DAEC0B-767E-4D2D-83A8-1EA2C5315B98}"/>
          </ac:picMkLst>
        </pc:picChg>
        <pc:cxnChg chg="mod ord">
          <ac:chgData name="Tarsem Chana" userId="f5470584-5ca0-49e0-bbbb-a6f26e3819c8" providerId="ADAL" clId="{FC21DE92-FD9C-4239-90A5-2554D947B5F5}" dt="2019-07-11T13:05:23.001" v="6205" actId="1076"/>
          <ac:cxnSpMkLst>
            <pc:docMk/>
            <pc:sldMk cId="2599068745" sldId="610"/>
            <ac:cxnSpMk id="20" creationId="{393F49E8-60E7-47A3-AEBE-B3F16CC85DBF}"/>
          </ac:cxnSpMkLst>
        </pc:cxnChg>
      </pc:sldChg>
      <pc:sldChg chg="addSp delSp modSp add del">
        <pc:chgData name="Tarsem Chana" userId="f5470584-5ca0-49e0-bbbb-a6f26e3819c8" providerId="ADAL" clId="{FC21DE92-FD9C-4239-90A5-2554D947B5F5}" dt="2019-07-11T13:11:26.351" v="6374" actId="2696"/>
        <pc:sldMkLst>
          <pc:docMk/>
          <pc:sldMk cId="2051286643" sldId="611"/>
        </pc:sldMkLst>
        <pc:spChg chg="mod">
          <ac:chgData name="Tarsem Chana" userId="f5470584-5ca0-49e0-bbbb-a6f26e3819c8" providerId="ADAL" clId="{FC21DE92-FD9C-4239-90A5-2554D947B5F5}" dt="2019-07-04T10:16:43.627" v="1008" actId="20577"/>
          <ac:spMkLst>
            <pc:docMk/>
            <pc:sldMk cId="2051286643" sldId="611"/>
            <ac:spMk id="11" creationId="{F561B104-91C7-420C-8551-1F8E66480E57}"/>
          </ac:spMkLst>
        </pc:spChg>
        <pc:picChg chg="add mod ord">
          <ac:chgData name="Tarsem Chana" userId="f5470584-5ca0-49e0-bbbb-a6f26e3819c8" providerId="ADAL" clId="{FC21DE92-FD9C-4239-90A5-2554D947B5F5}" dt="2019-07-04T10:17:34.894" v="1022" actId="14100"/>
          <ac:picMkLst>
            <pc:docMk/>
            <pc:sldMk cId="2051286643" sldId="611"/>
            <ac:picMk id="34" creationId="{46241AAE-3CC8-4AAE-82CE-AFB552BD573B}"/>
          </ac:picMkLst>
        </pc:picChg>
        <pc:picChg chg="add mod">
          <ac:chgData name="Tarsem Chana" userId="f5470584-5ca0-49e0-bbbb-a6f26e3819c8" providerId="ADAL" clId="{FC21DE92-FD9C-4239-90A5-2554D947B5F5}" dt="2019-07-04T10:17:46.701" v="1026" actId="14100"/>
          <ac:picMkLst>
            <pc:docMk/>
            <pc:sldMk cId="2051286643" sldId="611"/>
            <ac:picMk id="35" creationId="{5171BBFA-B678-4810-A15A-C76BC6089DF6}"/>
          </ac:picMkLst>
        </pc:picChg>
        <pc:picChg chg="add mod">
          <ac:chgData name="Tarsem Chana" userId="f5470584-5ca0-49e0-bbbb-a6f26e3819c8" providerId="ADAL" clId="{FC21DE92-FD9C-4239-90A5-2554D947B5F5}" dt="2019-07-04T10:17:31.753" v="1021" actId="1076"/>
          <ac:picMkLst>
            <pc:docMk/>
            <pc:sldMk cId="2051286643" sldId="611"/>
            <ac:picMk id="36" creationId="{ADD78971-3359-490C-8C17-CCEEDA3D73DC}"/>
          </ac:picMkLst>
        </pc:picChg>
        <pc:picChg chg="del">
          <ac:chgData name="Tarsem Chana" userId="f5470584-5ca0-49e0-bbbb-a6f26e3819c8" providerId="ADAL" clId="{FC21DE92-FD9C-4239-90A5-2554D947B5F5}" dt="2019-07-04T10:19:58.063" v="1062" actId="478"/>
          <ac:picMkLst>
            <pc:docMk/>
            <pc:sldMk cId="2051286643" sldId="611"/>
            <ac:picMk id="40" creationId="{85B29CC4-FA7E-455B-80AE-01170FDAA022}"/>
          </ac:picMkLst>
        </pc:picChg>
        <pc:picChg chg="del">
          <ac:chgData name="Tarsem Chana" userId="f5470584-5ca0-49e0-bbbb-a6f26e3819c8" providerId="ADAL" clId="{FC21DE92-FD9C-4239-90A5-2554D947B5F5}" dt="2019-07-04T10:17:09.598" v="1013" actId="478"/>
          <ac:picMkLst>
            <pc:docMk/>
            <pc:sldMk cId="2051286643" sldId="611"/>
            <ac:picMk id="41" creationId="{E0AA7DB1-27AF-4497-B0F8-1D9CA1C8FE5D}"/>
          </ac:picMkLst>
        </pc:picChg>
        <pc:picChg chg="del">
          <ac:chgData name="Tarsem Chana" userId="f5470584-5ca0-49e0-bbbb-a6f26e3819c8" providerId="ADAL" clId="{FC21DE92-FD9C-4239-90A5-2554D947B5F5}" dt="2019-07-04T10:17:20.498" v="1017" actId="478"/>
          <ac:picMkLst>
            <pc:docMk/>
            <pc:sldMk cId="2051286643" sldId="611"/>
            <ac:picMk id="42" creationId="{EFE782A5-838E-4F9A-AA6A-CD2D6208328F}"/>
          </ac:picMkLst>
        </pc:picChg>
        <pc:picChg chg="add">
          <ac:chgData name="Tarsem Chana" userId="f5470584-5ca0-49e0-bbbb-a6f26e3819c8" providerId="ADAL" clId="{FC21DE92-FD9C-4239-90A5-2554D947B5F5}" dt="2019-07-04T10:19:58.278" v="1063"/>
          <ac:picMkLst>
            <pc:docMk/>
            <pc:sldMk cId="2051286643" sldId="611"/>
            <ac:picMk id="43" creationId="{7CF8B90D-209A-4A6D-95FE-BC7BC719551F}"/>
          </ac:picMkLst>
        </pc:picChg>
      </pc:sldChg>
      <pc:sldChg chg="add del">
        <pc:chgData name="Tarsem Chana" userId="f5470584-5ca0-49e0-bbbb-a6f26e3819c8" providerId="ADAL" clId="{FC21DE92-FD9C-4239-90A5-2554D947B5F5}" dt="2019-07-11T12:37:35.018" v="6019"/>
        <pc:sldMkLst>
          <pc:docMk/>
          <pc:sldMk cId="3622589426" sldId="612"/>
        </pc:sldMkLst>
      </pc:sldChg>
    </pc:docChg>
  </pc:docChgLst>
  <pc:docChgLst>
    <pc:chgData name="Tarsem Chana" userId="f5470584-5ca0-49e0-bbbb-a6f26e3819c8" providerId="ADAL" clId="{68570D6F-10BC-4581-B296-FAE365732577}"/>
    <pc:docChg chg="undo custSel addSld delSld modSld modNotesMaster">
      <pc:chgData name="Tarsem Chana" userId="f5470584-5ca0-49e0-bbbb-a6f26e3819c8" providerId="ADAL" clId="{68570D6F-10BC-4581-B296-FAE365732577}" dt="2019-05-24T09:43:21.196" v="2363" actId="12788"/>
      <pc:docMkLst>
        <pc:docMk/>
      </pc:docMkLst>
      <pc:sldChg chg="modSp addCm">
        <pc:chgData name="Tarsem Chana" userId="f5470584-5ca0-49e0-bbbb-a6f26e3819c8" providerId="ADAL" clId="{68570D6F-10BC-4581-B296-FAE365732577}" dt="2019-05-21T08:28:09.868" v="2216" actId="1589"/>
        <pc:sldMkLst>
          <pc:docMk/>
          <pc:sldMk cId="379638819" sldId="500"/>
        </pc:sldMkLst>
        <pc:spChg chg="mod">
          <ac:chgData name="Tarsem Chana" userId="f5470584-5ca0-49e0-bbbb-a6f26e3819c8" providerId="ADAL" clId="{68570D6F-10BC-4581-B296-FAE365732577}" dt="2019-05-13T15:53:10.491" v="39" actId="14100"/>
          <ac:spMkLst>
            <pc:docMk/>
            <pc:sldMk cId="379638819" sldId="500"/>
            <ac:spMk id="9" creationId="{2FD67B3A-2A7B-471C-BA11-196BEE4C3D52}"/>
          </ac:spMkLst>
        </pc:spChg>
        <pc:spChg chg="mod">
          <ac:chgData name="Tarsem Chana" userId="f5470584-5ca0-49e0-bbbb-a6f26e3819c8" providerId="ADAL" clId="{68570D6F-10BC-4581-B296-FAE365732577}" dt="2019-05-21T08:27:14.718" v="2215" actId="13926"/>
          <ac:spMkLst>
            <pc:docMk/>
            <pc:sldMk cId="379638819" sldId="500"/>
            <ac:spMk id="10" creationId="{AD64ACD2-5ABD-47B3-B393-2BC10747A859}"/>
          </ac:spMkLst>
        </pc:spChg>
      </pc:sldChg>
      <pc:sldChg chg="modSp">
        <pc:chgData name="Tarsem Chana" userId="f5470584-5ca0-49e0-bbbb-a6f26e3819c8" providerId="ADAL" clId="{68570D6F-10BC-4581-B296-FAE365732577}" dt="2019-05-21T08:10:27.239" v="2187" actId="6549"/>
        <pc:sldMkLst>
          <pc:docMk/>
          <pc:sldMk cId="2959376519" sldId="585"/>
        </pc:sldMkLst>
        <pc:spChg chg="mod">
          <ac:chgData name="Tarsem Chana" userId="f5470584-5ca0-49e0-bbbb-a6f26e3819c8" providerId="ADAL" clId="{68570D6F-10BC-4581-B296-FAE365732577}" dt="2019-05-21T08:10:27.239" v="2187" actId="6549"/>
          <ac:spMkLst>
            <pc:docMk/>
            <pc:sldMk cId="2959376519" sldId="585"/>
            <ac:spMk id="5" creationId="{345C9BA1-09A3-4623-8CFD-09A8E525CCB4}"/>
          </ac:spMkLst>
        </pc:spChg>
      </pc:sldChg>
      <pc:sldChg chg="addSp delSp modSp addCm delCm modCm">
        <pc:chgData name="Tarsem Chana" userId="f5470584-5ca0-49e0-bbbb-a6f26e3819c8" providerId="ADAL" clId="{68570D6F-10BC-4581-B296-FAE365732577}" dt="2019-05-24T09:43:11.048" v="2361" actId="12788"/>
        <pc:sldMkLst>
          <pc:docMk/>
          <pc:sldMk cId="3795818415" sldId="598"/>
        </pc:sldMkLst>
        <pc:spChg chg="mod">
          <ac:chgData name="Tarsem Chana" userId="f5470584-5ca0-49e0-bbbb-a6f26e3819c8" providerId="ADAL" clId="{68570D6F-10BC-4581-B296-FAE365732577}" dt="2019-05-15T14:45:29.799" v="1013" actId="6549"/>
          <ac:spMkLst>
            <pc:docMk/>
            <pc:sldMk cId="3795818415" sldId="598"/>
            <ac:spMk id="2" creationId="{FC64EAFB-7E8A-9347-9CAB-53935D2D1FB1}"/>
          </ac:spMkLst>
        </pc:spChg>
        <pc:spChg chg="mod">
          <ac:chgData name="Tarsem Chana" userId="f5470584-5ca0-49e0-bbbb-a6f26e3819c8" providerId="ADAL" clId="{68570D6F-10BC-4581-B296-FAE365732577}" dt="2019-05-24T09:43:11.048" v="2361" actId="12788"/>
          <ac:spMkLst>
            <pc:docMk/>
            <pc:sldMk cId="3795818415" sldId="598"/>
            <ac:spMk id="5" creationId="{CE8E7FD3-ABCD-D344-95F8-F298F336AE48}"/>
          </ac:spMkLst>
        </pc:spChg>
        <pc:spChg chg="mod">
          <ac:chgData name="Tarsem Chana" userId="f5470584-5ca0-49e0-bbbb-a6f26e3819c8" providerId="ADAL" clId="{68570D6F-10BC-4581-B296-FAE365732577}" dt="2019-05-24T09:43:11.048" v="2361" actId="12788"/>
          <ac:spMkLst>
            <pc:docMk/>
            <pc:sldMk cId="3795818415" sldId="598"/>
            <ac:spMk id="11" creationId="{F561B104-91C7-420C-8551-1F8E66480E57}"/>
          </ac:spMkLst>
        </pc:spChg>
        <pc:picChg chg="add mod">
          <ac:chgData name="Tarsem Chana" userId="f5470584-5ca0-49e0-bbbb-a6f26e3819c8" providerId="ADAL" clId="{68570D6F-10BC-4581-B296-FAE365732577}" dt="2019-05-15T13:44:51.017" v="447" actId="14100"/>
          <ac:picMkLst>
            <pc:docMk/>
            <pc:sldMk cId="3795818415" sldId="598"/>
            <ac:picMk id="8" creationId="{E38D2E78-A132-446C-ABCB-5E7287C32442}"/>
          </ac:picMkLst>
        </pc:picChg>
        <pc:picChg chg="add mod">
          <ac:chgData name="Tarsem Chana" userId="f5470584-5ca0-49e0-bbbb-a6f26e3819c8" providerId="ADAL" clId="{68570D6F-10BC-4581-B296-FAE365732577}" dt="2019-05-15T14:01:20.788" v="850" actId="1076"/>
          <ac:picMkLst>
            <pc:docMk/>
            <pc:sldMk cId="3795818415" sldId="598"/>
            <ac:picMk id="10" creationId="{E9E0E48F-B416-4BDB-945C-156F170A7B2D}"/>
          </ac:picMkLst>
        </pc:picChg>
        <pc:picChg chg="add mod">
          <ac:chgData name="Tarsem Chana" userId="f5470584-5ca0-49e0-bbbb-a6f26e3819c8" providerId="ADAL" clId="{68570D6F-10BC-4581-B296-FAE365732577}" dt="2019-05-15T14:01:29.511" v="852" actId="1076"/>
          <ac:picMkLst>
            <pc:docMk/>
            <pc:sldMk cId="3795818415" sldId="598"/>
            <ac:picMk id="12" creationId="{FA7A86E6-021E-4D0C-8231-0906EE4469E3}"/>
          </ac:picMkLst>
        </pc:picChg>
        <pc:picChg chg="add del mod">
          <ac:chgData name="Tarsem Chana" userId="f5470584-5ca0-49e0-bbbb-a6f26e3819c8" providerId="ADAL" clId="{68570D6F-10BC-4581-B296-FAE365732577}" dt="2019-05-24T09:29:10.942" v="2237"/>
          <ac:picMkLst>
            <pc:docMk/>
            <pc:sldMk cId="3795818415" sldId="598"/>
            <ac:picMk id="13" creationId="{6AA39AEB-9B5A-4B3B-953D-4C04C60BE10B}"/>
          </ac:picMkLst>
        </pc:picChg>
        <pc:picChg chg="del mod">
          <ac:chgData name="Tarsem Chana" userId="f5470584-5ca0-49e0-bbbb-a6f26e3819c8" providerId="ADAL" clId="{68570D6F-10BC-4581-B296-FAE365732577}" dt="2019-05-15T14:07:54.740" v="916" actId="478"/>
          <ac:picMkLst>
            <pc:docMk/>
            <pc:sldMk cId="3795818415" sldId="598"/>
            <ac:picMk id="14" creationId="{60535144-302C-436E-88FA-A796C86B4AB6}"/>
          </ac:picMkLst>
        </pc:picChg>
        <pc:picChg chg="del">
          <ac:chgData name="Tarsem Chana" userId="f5470584-5ca0-49e0-bbbb-a6f26e3819c8" providerId="ADAL" clId="{68570D6F-10BC-4581-B296-FAE365732577}" dt="2019-05-13T16:13:55.017" v="438" actId="478"/>
          <ac:picMkLst>
            <pc:docMk/>
            <pc:sldMk cId="3795818415" sldId="598"/>
            <ac:picMk id="21" creationId="{8CEF4E43-A54A-4893-9866-09DE2ADBEFA8}"/>
          </ac:picMkLst>
        </pc:picChg>
        <pc:picChg chg="del">
          <ac:chgData name="Tarsem Chana" userId="f5470584-5ca0-49e0-bbbb-a6f26e3819c8" providerId="ADAL" clId="{68570D6F-10BC-4581-B296-FAE365732577}" dt="2019-05-13T16:13:55.017" v="438" actId="478"/>
          <ac:picMkLst>
            <pc:docMk/>
            <pc:sldMk cId="3795818415" sldId="598"/>
            <ac:picMk id="22" creationId="{F6324C63-1291-4591-85F9-FFCDE97B0F13}"/>
          </ac:picMkLst>
        </pc:picChg>
        <pc:picChg chg="del">
          <ac:chgData name="Tarsem Chana" userId="f5470584-5ca0-49e0-bbbb-a6f26e3819c8" providerId="ADAL" clId="{68570D6F-10BC-4581-B296-FAE365732577}" dt="2019-05-13T16:13:55.017" v="438" actId="478"/>
          <ac:picMkLst>
            <pc:docMk/>
            <pc:sldMk cId="3795818415" sldId="598"/>
            <ac:picMk id="23" creationId="{F3F17215-CDEB-4FBE-BDF3-C2322D7719AD}"/>
          </ac:picMkLst>
        </pc:picChg>
        <pc:picChg chg="del">
          <ac:chgData name="Tarsem Chana" userId="f5470584-5ca0-49e0-bbbb-a6f26e3819c8" providerId="ADAL" clId="{68570D6F-10BC-4581-B296-FAE365732577}" dt="2019-05-13T16:13:55.017" v="438" actId="478"/>
          <ac:picMkLst>
            <pc:docMk/>
            <pc:sldMk cId="3795818415" sldId="598"/>
            <ac:picMk id="25" creationId="{5E12D411-4BA7-411E-9EAD-227601BB3C08}"/>
          </ac:picMkLst>
        </pc:picChg>
      </pc:sldChg>
    </pc:docChg>
  </pc:docChgLst>
  <pc:docChgLst>
    <pc:chgData name="Tarsem Chana" userId="f5470584-5ca0-49e0-bbbb-a6f26e3819c8" providerId="ADAL" clId="{ACAF8DC1-7040-4C06-B65D-BFC5ADC075AA}"/>
    <pc:docChg chg="undo custSel addSld delSld modSld sldOrd">
      <pc:chgData name="Tarsem Chana" userId="f5470584-5ca0-49e0-bbbb-a6f26e3819c8" providerId="ADAL" clId="{ACAF8DC1-7040-4C06-B65D-BFC5ADC075AA}" dt="2019-11-22T17:43:50.892" v="1028"/>
      <pc:docMkLst>
        <pc:docMk/>
      </pc:docMkLst>
      <pc:sldChg chg="delSp modSp">
        <pc:chgData name="Tarsem Chana" userId="f5470584-5ca0-49e0-bbbb-a6f26e3819c8" providerId="ADAL" clId="{ACAF8DC1-7040-4C06-B65D-BFC5ADC075AA}" dt="2019-11-22T17:43:15.902" v="1023" actId="13926"/>
        <pc:sldMkLst>
          <pc:docMk/>
          <pc:sldMk cId="379638819" sldId="500"/>
        </pc:sldMkLst>
        <pc:spChg chg="mod">
          <ac:chgData name="Tarsem Chana" userId="f5470584-5ca0-49e0-bbbb-a6f26e3819c8" providerId="ADAL" clId="{ACAF8DC1-7040-4C06-B65D-BFC5ADC075AA}" dt="2019-11-22T09:28:00.395" v="30"/>
          <ac:spMkLst>
            <pc:docMk/>
            <pc:sldMk cId="379638819" sldId="500"/>
            <ac:spMk id="9" creationId="{2FD67B3A-2A7B-471C-BA11-196BEE4C3D52}"/>
          </ac:spMkLst>
        </pc:spChg>
        <pc:spChg chg="mod">
          <ac:chgData name="Tarsem Chana" userId="f5470584-5ca0-49e0-bbbb-a6f26e3819c8" providerId="ADAL" clId="{ACAF8DC1-7040-4C06-B65D-BFC5ADC075AA}" dt="2019-11-22T17:43:15.902" v="1023" actId="13926"/>
          <ac:spMkLst>
            <pc:docMk/>
            <pc:sldMk cId="379638819" sldId="500"/>
            <ac:spMk id="10" creationId="{AD64ACD2-5ABD-47B3-B393-2BC10747A859}"/>
          </ac:spMkLst>
        </pc:spChg>
        <pc:graphicFrameChg chg="del">
          <ac:chgData name="Tarsem Chana" userId="f5470584-5ca0-49e0-bbbb-a6f26e3819c8" providerId="ADAL" clId="{ACAF8DC1-7040-4C06-B65D-BFC5ADC075AA}" dt="2019-11-22T09:34:46.907" v="35" actId="478"/>
          <ac:graphicFrameMkLst>
            <pc:docMk/>
            <pc:sldMk cId="379638819" sldId="500"/>
            <ac:graphicFrameMk id="2" creationId="{E45CE196-411A-43F8-AD0F-93707C2B0600}"/>
          </ac:graphicFrameMkLst>
        </pc:graphicFrameChg>
      </pc:sldChg>
      <pc:sldChg chg="modSp">
        <pc:chgData name="Tarsem Chana" userId="f5470584-5ca0-49e0-bbbb-a6f26e3819c8" providerId="ADAL" clId="{ACAF8DC1-7040-4C06-B65D-BFC5ADC075AA}" dt="2019-11-22T09:27:44.329" v="28" actId="20577"/>
        <pc:sldMkLst>
          <pc:docMk/>
          <pc:sldMk cId="2959376519" sldId="585"/>
        </pc:sldMkLst>
        <pc:spChg chg="mod">
          <ac:chgData name="Tarsem Chana" userId="f5470584-5ca0-49e0-bbbb-a6f26e3819c8" providerId="ADAL" clId="{ACAF8DC1-7040-4C06-B65D-BFC5ADC075AA}" dt="2019-11-22T09:27:44.329" v="28" actId="20577"/>
          <ac:spMkLst>
            <pc:docMk/>
            <pc:sldMk cId="2959376519" sldId="585"/>
            <ac:spMk id="5" creationId="{345C9BA1-09A3-4623-8CFD-09A8E525CCB4}"/>
          </ac:spMkLst>
        </pc:spChg>
      </pc:sldChg>
      <pc:sldChg chg="addSp delSp modSp">
        <pc:chgData name="Tarsem Chana" userId="f5470584-5ca0-49e0-bbbb-a6f26e3819c8" providerId="ADAL" clId="{ACAF8DC1-7040-4C06-B65D-BFC5ADC075AA}" dt="2019-11-22T17:43:43.648" v="1024"/>
        <pc:sldMkLst>
          <pc:docMk/>
          <pc:sldMk cId="3022338055" sldId="602"/>
        </pc:sldMkLst>
        <pc:spChg chg="mod">
          <ac:chgData name="Tarsem Chana" userId="f5470584-5ca0-49e0-bbbb-a6f26e3819c8" providerId="ADAL" clId="{ACAF8DC1-7040-4C06-B65D-BFC5ADC075AA}" dt="2019-11-22T09:46:21.959" v="137"/>
          <ac:spMkLst>
            <pc:docMk/>
            <pc:sldMk cId="3022338055" sldId="602"/>
            <ac:spMk id="2" creationId="{FC64EAFB-7E8A-9347-9CAB-53935D2D1FB1}"/>
          </ac:spMkLst>
        </pc:spChg>
        <pc:spChg chg="ord">
          <ac:chgData name="Tarsem Chana" userId="f5470584-5ca0-49e0-bbbb-a6f26e3819c8" providerId="ADAL" clId="{ACAF8DC1-7040-4C06-B65D-BFC5ADC075AA}" dt="2019-11-22T10:14:46.156" v="388" actId="166"/>
          <ac:spMkLst>
            <pc:docMk/>
            <pc:sldMk cId="3022338055" sldId="602"/>
            <ac:spMk id="4" creationId="{F8070239-38C5-4B43-A9E7-AFB34DC4A111}"/>
          </ac:spMkLst>
        </pc:spChg>
        <pc:spChg chg="mod">
          <ac:chgData name="Tarsem Chana" userId="f5470584-5ca0-49e0-bbbb-a6f26e3819c8" providerId="ADAL" clId="{ACAF8DC1-7040-4C06-B65D-BFC5ADC075AA}" dt="2019-11-22T10:13:46.194" v="378" actId="113"/>
          <ac:spMkLst>
            <pc:docMk/>
            <pc:sldMk cId="3022338055" sldId="602"/>
            <ac:spMk id="11" creationId="{F561B104-91C7-420C-8551-1F8E66480E57}"/>
          </ac:spMkLst>
        </pc:spChg>
        <pc:spChg chg="mod">
          <ac:chgData name="Tarsem Chana" userId="f5470584-5ca0-49e0-bbbb-a6f26e3819c8" providerId="ADAL" clId="{ACAF8DC1-7040-4C06-B65D-BFC5ADC075AA}" dt="2019-11-22T10:07:30.466" v="304" actId="688"/>
          <ac:spMkLst>
            <pc:docMk/>
            <pc:sldMk cId="3022338055" sldId="602"/>
            <ac:spMk id="39" creationId="{8EE8365D-387A-484E-9835-398B7E67EA9B}"/>
          </ac:spMkLst>
        </pc:spChg>
        <pc:spChg chg="mod">
          <ac:chgData name="Tarsem Chana" userId="f5470584-5ca0-49e0-bbbb-a6f26e3819c8" providerId="ADAL" clId="{ACAF8DC1-7040-4C06-B65D-BFC5ADC075AA}" dt="2019-11-22T09:52:32.692" v="246" actId="20577"/>
          <ac:spMkLst>
            <pc:docMk/>
            <pc:sldMk cId="3022338055" sldId="602"/>
            <ac:spMk id="46" creationId="{ABD87477-D2CC-4E9A-849A-2A236F6B5427}"/>
          </ac:spMkLst>
        </pc:spChg>
        <pc:spChg chg="mod">
          <ac:chgData name="Tarsem Chana" userId="f5470584-5ca0-49e0-bbbb-a6f26e3819c8" providerId="ADAL" clId="{ACAF8DC1-7040-4C06-B65D-BFC5ADC075AA}" dt="2019-11-22T09:52:48.031" v="250" actId="20577"/>
          <ac:spMkLst>
            <pc:docMk/>
            <pc:sldMk cId="3022338055" sldId="602"/>
            <ac:spMk id="49" creationId="{A20B2DA9-5047-40FB-A95A-EC8E702BAF8B}"/>
          </ac:spMkLst>
        </pc:spChg>
        <pc:spChg chg="mod">
          <ac:chgData name="Tarsem Chana" userId="f5470584-5ca0-49e0-bbbb-a6f26e3819c8" providerId="ADAL" clId="{ACAF8DC1-7040-4C06-B65D-BFC5ADC075AA}" dt="2019-11-22T09:53:11.887" v="255" actId="20577"/>
          <ac:spMkLst>
            <pc:docMk/>
            <pc:sldMk cId="3022338055" sldId="602"/>
            <ac:spMk id="52" creationId="{841A5FBA-D3B4-4CA9-8848-3A4CCC687EE4}"/>
          </ac:spMkLst>
        </pc:spChg>
        <pc:spChg chg="mod">
          <ac:chgData name="Tarsem Chana" userId="f5470584-5ca0-49e0-bbbb-a6f26e3819c8" providerId="ADAL" clId="{ACAF8DC1-7040-4C06-B65D-BFC5ADC075AA}" dt="2019-11-22T10:13:27.950" v="374" actId="20577"/>
          <ac:spMkLst>
            <pc:docMk/>
            <pc:sldMk cId="3022338055" sldId="602"/>
            <ac:spMk id="67" creationId="{2DBDF1D7-E56D-463B-B89A-ABB10401567E}"/>
          </ac:spMkLst>
        </pc:spChg>
        <pc:spChg chg="mod">
          <ac:chgData name="Tarsem Chana" userId="f5470584-5ca0-49e0-bbbb-a6f26e3819c8" providerId="ADAL" clId="{ACAF8DC1-7040-4C06-B65D-BFC5ADC075AA}" dt="2019-11-22T10:13:59.678" v="380" actId="20577"/>
          <ac:spMkLst>
            <pc:docMk/>
            <pc:sldMk cId="3022338055" sldId="602"/>
            <ac:spMk id="70" creationId="{0F8517DC-2CED-486B-84BF-59F03760EC53}"/>
          </ac:spMkLst>
        </pc:spChg>
        <pc:grpChg chg="del mod">
          <ac:chgData name="Tarsem Chana" userId="f5470584-5ca0-49e0-bbbb-a6f26e3819c8" providerId="ADAL" clId="{ACAF8DC1-7040-4C06-B65D-BFC5ADC075AA}" dt="2019-11-22T10:13:32.064" v="375" actId="478"/>
          <ac:grpSpMkLst>
            <pc:docMk/>
            <pc:sldMk cId="3022338055" sldId="602"/>
            <ac:grpSpMk id="16" creationId="{DC5C00E3-BA68-4246-A2BE-754C1F027644}"/>
          </ac:grpSpMkLst>
        </pc:grpChg>
        <pc:grpChg chg="del mod">
          <ac:chgData name="Tarsem Chana" userId="f5470584-5ca0-49e0-bbbb-a6f26e3819c8" providerId="ADAL" clId="{ACAF8DC1-7040-4C06-B65D-BFC5ADC075AA}" dt="2019-11-22T10:14:02.977" v="381" actId="478"/>
          <ac:grpSpMkLst>
            <pc:docMk/>
            <pc:sldMk cId="3022338055" sldId="602"/>
            <ac:grpSpMk id="26" creationId="{1589E2EA-3B33-48A2-9010-FFDC1C95D5FC}"/>
          </ac:grpSpMkLst>
        </pc:grpChg>
        <pc:grpChg chg="mod ord">
          <ac:chgData name="Tarsem Chana" userId="f5470584-5ca0-49e0-bbbb-a6f26e3819c8" providerId="ADAL" clId="{ACAF8DC1-7040-4C06-B65D-BFC5ADC075AA}" dt="2019-11-22T10:14:27.703" v="386" actId="1076"/>
          <ac:grpSpMkLst>
            <pc:docMk/>
            <pc:sldMk cId="3022338055" sldId="602"/>
            <ac:grpSpMk id="32" creationId="{DF82D069-4EEC-41BA-AA0E-9BC201400D9C}"/>
          </ac:grpSpMkLst>
        </pc:grpChg>
        <pc:grpChg chg="mod ord">
          <ac:chgData name="Tarsem Chana" userId="f5470584-5ca0-49e0-bbbb-a6f26e3819c8" providerId="ADAL" clId="{ACAF8DC1-7040-4C06-B65D-BFC5ADC075AA}" dt="2019-11-22T10:14:46.156" v="388" actId="166"/>
          <ac:grpSpMkLst>
            <pc:docMk/>
            <pc:sldMk cId="3022338055" sldId="602"/>
            <ac:grpSpMk id="35" creationId="{B9D93A68-97A8-4566-8A79-95B97401533D}"/>
          </ac:grpSpMkLst>
        </pc:grpChg>
        <pc:grpChg chg="mod ord">
          <ac:chgData name="Tarsem Chana" userId="f5470584-5ca0-49e0-bbbb-a6f26e3819c8" providerId="ADAL" clId="{ACAF8DC1-7040-4C06-B65D-BFC5ADC075AA}" dt="2019-11-22T10:14:46.156" v="388" actId="166"/>
          <ac:grpSpMkLst>
            <pc:docMk/>
            <pc:sldMk cId="3022338055" sldId="602"/>
            <ac:grpSpMk id="38" creationId="{5730F7D5-F48B-45F6-8930-B277E7C558AB}"/>
          </ac:grpSpMkLst>
        </pc:grpChg>
        <pc:grpChg chg="add mod">
          <ac:chgData name="Tarsem Chana" userId="f5470584-5ca0-49e0-bbbb-a6f26e3819c8" providerId="ADAL" clId="{ACAF8DC1-7040-4C06-B65D-BFC5ADC075AA}" dt="2019-11-22T09:52:37.182" v="247" actId="1076"/>
          <ac:grpSpMkLst>
            <pc:docMk/>
            <pc:sldMk cId="3022338055" sldId="602"/>
            <ac:grpSpMk id="44" creationId="{31A4ABFE-6306-49B0-80A0-F8307A845905}"/>
          </ac:grpSpMkLst>
        </pc:grpChg>
        <pc:grpChg chg="add mod">
          <ac:chgData name="Tarsem Chana" userId="f5470584-5ca0-49e0-bbbb-a6f26e3819c8" providerId="ADAL" clId="{ACAF8DC1-7040-4C06-B65D-BFC5ADC075AA}" dt="2019-11-22T09:52:45.727" v="248" actId="571"/>
          <ac:grpSpMkLst>
            <pc:docMk/>
            <pc:sldMk cId="3022338055" sldId="602"/>
            <ac:grpSpMk id="47" creationId="{746D4740-FF9B-46E6-8DA6-2701723A431A}"/>
          </ac:grpSpMkLst>
        </pc:grpChg>
        <pc:grpChg chg="add del mod">
          <ac:chgData name="Tarsem Chana" userId="f5470584-5ca0-49e0-bbbb-a6f26e3819c8" providerId="ADAL" clId="{ACAF8DC1-7040-4C06-B65D-BFC5ADC075AA}" dt="2019-11-22T10:09:35.377" v="318" actId="478"/>
          <ac:grpSpMkLst>
            <pc:docMk/>
            <pc:sldMk cId="3022338055" sldId="602"/>
            <ac:grpSpMk id="50" creationId="{B77FE897-6B88-441F-AACE-21D65884DF22}"/>
          </ac:grpSpMkLst>
        </pc:grpChg>
        <pc:grpChg chg="add mod ord">
          <ac:chgData name="Tarsem Chana" userId="f5470584-5ca0-49e0-bbbb-a6f26e3819c8" providerId="ADAL" clId="{ACAF8DC1-7040-4C06-B65D-BFC5ADC075AA}" dt="2019-11-22T10:14:46.156" v="388" actId="166"/>
          <ac:grpSpMkLst>
            <pc:docMk/>
            <pc:sldMk cId="3022338055" sldId="602"/>
            <ac:grpSpMk id="65" creationId="{95AB0A0D-652B-416E-9B64-6DE82A240A1B}"/>
          </ac:grpSpMkLst>
        </pc:grpChg>
        <pc:grpChg chg="add mod ord">
          <ac:chgData name="Tarsem Chana" userId="f5470584-5ca0-49e0-bbbb-a6f26e3819c8" providerId="ADAL" clId="{ACAF8DC1-7040-4C06-B65D-BFC5ADC075AA}" dt="2019-11-22T10:14:46.156" v="388" actId="166"/>
          <ac:grpSpMkLst>
            <pc:docMk/>
            <pc:sldMk cId="3022338055" sldId="602"/>
            <ac:grpSpMk id="68" creationId="{513D479B-948F-40FF-988D-238DC6986880}"/>
          </ac:grpSpMkLst>
        </pc:grpChg>
        <pc:picChg chg="mod">
          <ac:chgData name="Tarsem Chana" userId="f5470584-5ca0-49e0-bbbb-a6f26e3819c8" providerId="ADAL" clId="{ACAF8DC1-7040-4C06-B65D-BFC5ADC075AA}" dt="2019-11-22T17:43:43.648" v="1024"/>
          <ac:picMkLst>
            <pc:docMk/>
            <pc:sldMk cId="3022338055" sldId="602"/>
            <ac:picMk id="22" creationId="{67E4229C-94AB-47EB-97A1-5C46FC584C87}"/>
          </ac:picMkLst>
        </pc:picChg>
        <pc:picChg chg="del">
          <ac:chgData name="Tarsem Chana" userId="f5470584-5ca0-49e0-bbbb-a6f26e3819c8" providerId="ADAL" clId="{ACAF8DC1-7040-4C06-B65D-BFC5ADC075AA}" dt="2019-11-22T09:46:42.175" v="143" actId="478"/>
          <ac:picMkLst>
            <pc:docMk/>
            <pc:sldMk cId="3022338055" sldId="602"/>
            <ac:picMk id="23" creationId="{8478BB07-DB59-4A72-8A09-6B4BE63E66BD}"/>
          </ac:picMkLst>
        </pc:picChg>
        <pc:picChg chg="del mod">
          <ac:chgData name="Tarsem Chana" userId="f5470584-5ca0-49e0-bbbb-a6f26e3819c8" providerId="ADAL" clId="{ACAF8DC1-7040-4C06-B65D-BFC5ADC075AA}" dt="2019-11-22T09:46:41.354" v="142" actId="478"/>
          <ac:picMkLst>
            <pc:docMk/>
            <pc:sldMk cId="3022338055" sldId="602"/>
            <ac:picMk id="24" creationId="{B6F08F45-4143-4062-BC5D-4800908AE256}"/>
          </ac:picMkLst>
        </pc:picChg>
        <pc:picChg chg="add mod">
          <ac:chgData name="Tarsem Chana" userId="f5470584-5ca0-49e0-bbbb-a6f26e3819c8" providerId="ADAL" clId="{ACAF8DC1-7040-4C06-B65D-BFC5ADC075AA}" dt="2019-11-22T10:14:37.344" v="387" actId="1440"/>
          <ac:picMkLst>
            <pc:docMk/>
            <pc:sldMk cId="3022338055" sldId="602"/>
            <ac:picMk id="25" creationId="{8E35D006-F4E8-4589-92E1-1A9988C70B87}"/>
          </ac:picMkLst>
        </pc:picChg>
        <pc:picChg chg="add mod">
          <ac:chgData name="Tarsem Chana" userId="f5470584-5ca0-49e0-bbbb-a6f26e3819c8" providerId="ADAL" clId="{ACAF8DC1-7040-4C06-B65D-BFC5ADC075AA}" dt="2019-11-22T10:14:37.344" v="387" actId="1440"/>
          <ac:picMkLst>
            <pc:docMk/>
            <pc:sldMk cId="3022338055" sldId="602"/>
            <ac:picMk id="28" creationId="{211847CB-37B7-48C1-8F53-7816D35CEFA4}"/>
          </ac:picMkLst>
        </pc:picChg>
        <pc:picChg chg="add mod">
          <ac:chgData name="Tarsem Chana" userId="f5470584-5ca0-49e0-bbbb-a6f26e3819c8" providerId="ADAL" clId="{ACAF8DC1-7040-4C06-B65D-BFC5ADC075AA}" dt="2019-11-22T10:14:37.344" v="387" actId="1440"/>
          <ac:picMkLst>
            <pc:docMk/>
            <pc:sldMk cId="3022338055" sldId="602"/>
            <ac:picMk id="29" creationId="{CBEFE1C3-EBA9-49F6-80AF-BC00485B43A5}"/>
          </ac:picMkLst>
        </pc:picChg>
        <pc:picChg chg="add mod ord">
          <ac:chgData name="Tarsem Chana" userId="f5470584-5ca0-49e0-bbbb-a6f26e3819c8" providerId="ADAL" clId="{ACAF8DC1-7040-4C06-B65D-BFC5ADC075AA}" dt="2019-11-22T10:14:46.156" v="388" actId="166"/>
          <ac:picMkLst>
            <pc:docMk/>
            <pc:sldMk cId="3022338055" sldId="602"/>
            <ac:picMk id="30" creationId="{8035DB3C-1F61-4DD7-A5A5-5263DED389F5}"/>
          </ac:picMkLst>
        </pc:picChg>
        <pc:picChg chg="add mod ord">
          <ac:chgData name="Tarsem Chana" userId="f5470584-5ca0-49e0-bbbb-a6f26e3819c8" providerId="ADAL" clId="{ACAF8DC1-7040-4C06-B65D-BFC5ADC075AA}" dt="2019-11-22T10:14:46.156" v="388" actId="166"/>
          <ac:picMkLst>
            <pc:docMk/>
            <pc:sldMk cId="3022338055" sldId="602"/>
            <ac:picMk id="41" creationId="{972662AB-E5DC-4414-A0B0-0B02BCDFDAFF}"/>
          </ac:picMkLst>
        </pc:picChg>
        <pc:picChg chg="add mod ord">
          <ac:chgData name="Tarsem Chana" userId="f5470584-5ca0-49e0-bbbb-a6f26e3819c8" providerId="ADAL" clId="{ACAF8DC1-7040-4C06-B65D-BFC5ADC075AA}" dt="2019-11-22T10:14:46.156" v="388" actId="166"/>
          <ac:picMkLst>
            <pc:docMk/>
            <pc:sldMk cId="3022338055" sldId="602"/>
            <ac:picMk id="42" creationId="{99D794DB-B236-4A04-B647-46171667EF74}"/>
          </ac:picMkLst>
        </pc:picChg>
        <pc:picChg chg="add mod ord">
          <ac:chgData name="Tarsem Chana" userId="f5470584-5ca0-49e0-bbbb-a6f26e3819c8" providerId="ADAL" clId="{ACAF8DC1-7040-4C06-B65D-BFC5ADC075AA}" dt="2019-11-22T10:14:46.156" v="388" actId="166"/>
          <ac:picMkLst>
            <pc:docMk/>
            <pc:sldMk cId="3022338055" sldId="602"/>
            <ac:picMk id="43" creationId="{CD147183-7D72-4E51-AB66-53681519DC34}"/>
          </ac:picMkLst>
        </pc:picChg>
        <pc:cxnChg chg="add mod">
          <ac:chgData name="Tarsem Chana" userId="f5470584-5ca0-49e0-bbbb-a6f26e3819c8" providerId="ADAL" clId="{ACAF8DC1-7040-4C06-B65D-BFC5ADC075AA}" dt="2019-11-22T10:14:27.703" v="386" actId="1076"/>
          <ac:cxnSpMkLst>
            <pc:docMk/>
            <pc:sldMk cId="3022338055" sldId="602"/>
            <ac:cxnSpMk id="53" creationId="{5F60CFD5-1887-4F80-B10C-0BC8D223B763}"/>
          </ac:cxnSpMkLst>
        </pc:cxnChg>
        <pc:cxnChg chg="add mod ord">
          <ac:chgData name="Tarsem Chana" userId="f5470584-5ca0-49e0-bbbb-a6f26e3819c8" providerId="ADAL" clId="{ACAF8DC1-7040-4C06-B65D-BFC5ADC075AA}" dt="2019-11-22T10:14:46.156" v="388" actId="166"/>
          <ac:cxnSpMkLst>
            <pc:docMk/>
            <pc:sldMk cId="3022338055" sldId="602"/>
            <ac:cxnSpMk id="54" creationId="{76AA796D-C8C5-4B2C-9067-AF644DA72E69}"/>
          </ac:cxnSpMkLst>
        </pc:cxnChg>
      </pc:sldChg>
      <pc:sldChg chg="del">
        <pc:chgData name="Tarsem Chana" userId="f5470584-5ca0-49e0-bbbb-a6f26e3819c8" providerId="ADAL" clId="{ACAF8DC1-7040-4C06-B65D-BFC5ADC075AA}" dt="2019-11-22T10:15:11.003" v="390" actId="2696"/>
        <pc:sldMkLst>
          <pc:docMk/>
          <pc:sldMk cId="2134710952" sldId="603"/>
        </pc:sldMkLst>
      </pc:sldChg>
      <pc:sldChg chg="del">
        <pc:chgData name="Tarsem Chana" userId="f5470584-5ca0-49e0-bbbb-a6f26e3819c8" providerId="ADAL" clId="{ACAF8DC1-7040-4C06-B65D-BFC5ADC075AA}" dt="2019-11-22T10:03:51.427" v="289" actId="2696"/>
        <pc:sldMkLst>
          <pc:docMk/>
          <pc:sldMk cId="1007560775" sldId="604"/>
        </pc:sldMkLst>
      </pc:sldChg>
      <pc:sldChg chg="addSp delSp modSp add">
        <pc:chgData name="Tarsem Chana" userId="f5470584-5ca0-49e0-bbbb-a6f26e3819c8" providerId="ADAL" clId="{ACAF8DC1-7040-4C06-B65D-BFC5ADC075AA}" dt="2019-11-22T17:43:50.892" v="1028"/>
        <pc:sldMkLst>
          <pc:docMk/>
          <pc:sldMk cId="4087557737" sldId="604"/>
        </pc:sldMkLst>
        <pc:spChg chg="mod">
          <ac:chgData name="Tarsem Chana" userId="f5470584-5ca0-49e0-bbbb-a6f26e3819c8" providerId="ADAL" clId="{ACAF8DC1-7040-4C06-B65D-BFC5ADC075AA}" dt="2019-11-22T10:38:42.418" v="650"/>
          <ac:spMkLst>
            <pc:docMk/>
            <pc:sldMk cId="4087557737" sldId="604"/>
            <ac:spMk id="2" creationId="{FC64EAFB-7E8A-9347-9CAB-53935D2D1FB1}"/>
          </ac:spMkLst>
        </pc:spChg>
        <pc:spChg chg="mod">
          <ac:chgData name="Tarsem Chana" userId="f5470584-5ca0-49e0-bbbb-a6f26e3819c8" providerId="ADAL" clId="{ACAF8DC1-7040-4C06-B65D-BFC5ADC075AA}" dt="2019-11-22T10:58:59.395" v="1022" actId="6549"/>
          <ac:spMkLst>
            <pc:docMk/>
            <pc:sldMk cId="4087557737" sldId="604"/>
            <ac:spMk id="11" creationId="{F561B104-91C7-420C-8551-1F8E66480E57}"/>
          </ac:spMkLst>
        </pc:spChg>
        <pc:spChg chg="mod">
          <ac:chgData name="Tarsem Chana" userId="f5470584-5ca0-49e0-bbbb-a6f26e3819c8" providerId="ADAL" clId="{ACAF8DC1-7040-4C06-B65D-BFC5ADC075AA}" dt="2019-11-22T10:35:48.010" v="594" actId="20577"/>
          <ac:spMkLst>
            <pc:docMk/>
            <pc:sldMk cId="4087557737" sldId="604"/>
            <ac:spMk id="37" creationId="{342201E9-2241-4529-AAC9-3576045C4993}"/>
          </ac:spMkLst>
        </pc:spChg>
        <pc:spChg chg="mod">
          <ac:chgData name="Tarsem Chana" userId="f5470584-5ca0-49e0-bbbb-a6f26e3819c8" providerId="ADAL" clId="{ACAF8DC1-7040-4C06-B65D-BFC5ADC075AA}" dt="2019-11-22T10:48:38.042" v="987" actId="6549"/>
          <ac:spMkLst>
            <pc:docMk/>
            <pc:sldMk cId="4087557737" sldId="604"/>
            <ac:spMk id="40" creationId="{99B9F1A9-1A46-43EF-BDFD-995944CAB7C2}"/>
          </ac:spMkLst>
        </pc:spChg>
        <pc:spChg chg="mod">
          <ac:chgData name="Tarsem Chana" userId="f5470584-5ca0-49e0-bbbb-a6f26e3819c8" providerId="ADAL" clId="{ACAF8DC1-7040-4C06-B65D-BFC5ADC075AA}" dt="2019-11-22T10:34:07.158" v="527" actId="688"/>
          <ac:spMkLst>
            <pc:docMk/>
            <pc:sldMk cId="4087557737" sldId="604"/>
            <ac:spMk id="48" creationId="{56764FD9-631E-4F30-AD0D-D297937CD3C5}"/>
          </ac:spMkLst>
        </pc:spChg>
        <pc:spChg chg="mod">
          <ac:chgData name="Tarsem Chana" userId="f5470584-5ca0-49e0-bbbb-a6f26e3819c8" providerId="ADAL" clId="{ACAF8DC1-7040-4C06-B65D-BFC5ADC075AA}" dt="2019-11-22T10:49:50.104" v="996" actId="20577"/>
          <ac:spMkLst>
            <pc:docMk/>
            <pc:sldMk cId="4087557737" sldId="604"/>
            <ac:spMk id="49" creationId="{A20B2DA9-5047-40FB-A95A-EC8E702BAF8B}"/>
          </ac:spMkLst>
        </pc:spChg>
        <pc:spChg chg="mod">
          <ac:chgData name="Tarsem Chana" userId="f5470584-5ca0-49e0-bbbb-a6f26e3819c8" providerId="ADAL" clId="{ACAF8DC1-7040-4C06-B65D-BFC5ADC075AA}" dt="2019-11-22T10:44:41.344" v="899" actId="20577"/>
          <ac:spMkLst>
            <pc:docMk/>
            <pc:sldMk cId="4087557737" sldId="604"/>
            <ac:spMk id="63" creationId="{782FAD11-55BD-4D8D-B575-7F4942EB01F7}"/>
          </ac:spMkLst>
        </pc:spChg>
        <pc:spChg chg="mod">
          <ac:chgData name="Tarsem Chana" userId="f5470584-5ca0-49e0-bbbb-a6f26e3819c8" providerId="ADAL" clId="{ACAF8DC1-7040-4C06-B65D-BFC5ADC075AA}" dt="2019-11-22T10:46:27.599" v="918" actId="20577"/>
          <ac:spMkLst>
            <pc:docMk/>
            <pc:sldMk cId="4087557737" sldId="604"/>
            <ac:spMk id="73" creationId="{51365D89-FD7E-4868-B1D6-54A5B8DD5AC3}"/>
          </ac:spMkLst>
        </pc:spChg>
        <pc:spChg chg="mod">
          <ac:chgData name="Tarsem Chana" userId="f5470584-5ca0-49e0-bbbb-a6f26e3819c8" providerId="ADAL" clId="{ACAF8DC1-7040-4C06-B65D-BFC5ADC075AA}" dt="2019-11-22T10:48:54.239" v="990" actId="20577"/>
          <ac:spMkLst>
            <pc:docMk/>
            <pc:sldMk cId="4087557737" sldId="604"/>
            <ac:spMk id="77" creationId="{3FB3F16F-A9F3-440C-A116-909659ACB417}"/>
          </ac:spMkLst>
        </pc:spChg>
        <pc:grpChg chg="del mod">
          <ac:chgData name="Tarsem Chana" userId="f5470584-5ca0-49e0-bbbb-a6f26e3819c8" providerId="ADAL" clId="{ACAF8DC1-7040-4C06-B65D-BFC5ADC075AA}" dt="2019-11-22T10:35:59.793" v="599" actId="478"/>
          <ac:grpSpMkLst>
            <pc:docMk/>
            <pc:sldMk cId="4087557737" sldId="604"/>
            <ac:grpSpMk id="32" creationId="{DF82D069-4EEC-41BA-AA0E-9BC201400D9C}"/>
          </ac:grpSpMkLst>
        </pc:grpChg>
        <pc:grpChg chg="mod ord">
          <ac:chgData name="Tarsem Chana" userId="f5470584-5ca0-49e0-bbbb-a6f26e3819c8" providerId="ADAL" clId="{ACAF8DC1-7040-4C06-B65D-BFC5ADC075AA}" dt="2019-11-22T10:47:02.769" v="928" actId="166"/>
          <ac:grpSpMkLst>
            <pc:docMk/>
            <pc:sldMk cId="4087557737" sldId="604"/>
            <ac:grpSpMk id="35" creationId="{B9D93A68-97A8-4566-8A79-95B97401533D}"/>
          </ac:grpSpMkLst>
        </pc:grpChg>
        <pc:grpChg chg="mod ord">
          <ac:chgData name="Tarsem Chana" userId="f5470584-5ca0-49e0-bbbb-a6f26e3819c8" providerId="ADAL" clId="{ACAF8DC1-7040-4C06-B65D-BFC5ADC075AA}" dt="2019-11-22T10:48:46.952" v="988" actId="1076"/>
          <ac:grpSpMkLst>
            <pc:docMk/>
            <pc:sldMk cId="4087557737" sldId="604"/>
            <ac:grpSpMk id="38" creationId="{5730F7D5-F48B-45F6-8930-B277E7C558AB}"/>
          </ac:grpSpMkLst>
        </pc:grpChg>
        <pc:grpChg chg="del mod ord">
          <ac:chgData name="Tarsem Chana" userId="f5470584-5ca0-49e0-bbbb-a6f26e3819c8" providerId="ADAL" clId="{ACAF8DC1-7040-4C06-B65D-BFC5ADC075AA}" dt="2019-11-22T10:35:59.793" v="599" actId="478"/>
          <ac:grpSpMkLst>
            <pc:docMk/>
            <pc:sldMk cId="4087557737" sldId="604"/>
            <ac:grpSpMk id="44" creationId="{31A4ABFE-6306-49B0-80A0-F8307A845905}"/>
          </ac:grpSpMkLst>
        </pc:grpChg>
        <pc:grpChg chg="mod ord">
          <ac:chgData name="Tarsem Chana" userId="f5470584-5ca0-49e0-bbbb-a6f26e3819c8" providerId="ADAL" clId="{ACAF8DC1-7040-4C06-B65D-BFC5ADC075AA}" dt="2019-11-22T10:49:59.142" v="998" actId="1076"/>
          <ac:grpSpMkLst>
            <pc:docMk/>
            <pc:sldMk cId="4087557737" sldId="604"/>
            <ac:grpSpMk id="47" creationId="{746D4740-FF9B-46E6-8DA6-2701723A431A}"/>
          </ac:grpSpMkLst>
        </pc:grpChg>
        <pc:grpChg chg="add mod">
          <ac:chgData name="Tarsem Chana" userId="f5470584-5ca0-49e0-bbbb-a6f26e3819c8" providerId="ADAL" clId="{ACAF8DC1-7040-4C06-B65D-BFC5ADC075AA}" dt="2019-11-22T10:44:40.077" v="898" actId="1076"/>
          <ac:grpSpMkLst>
            <pc:docMk/>
            <pc:sldMk cId="4087557737" sldId="604"/>
            <ac:grpSpMk id="61" creationId="{0B7CF684-E7B0-4B54-B99C-59730B5AEA86}"/>
          </ac:grpSpMkLst>
        </pc:grpChg>
        <pc:grpChg chg="del">
          <ac:chgData name="Tarsem Chana" userId="f5470584-5ca0-49e0-bbbb-a6f26e3819c8" providerId="ADAL" clId="{ACAF8DC1-7040-4C06-B65D-BFC5ADC075AA}" dt="2019-11-22T10:32:30.961" v="505" actId="478"/>
          <ac:grpSpMkLst>
            <pc:docMk/>
            <pc:sldMk cId="4087557737" sldId="604"/>
            <ac:grpSpMk id="65" creationId="{95AB0A0D-652B-416E-9B64-6DE82A240A1B}"/>
          </ac:grpSpMkLst>
        </pc:grpChg>
        <pc:grpChg chg="del mod">
          <ac:chgData name="Tarsem Chana" userId="f5470584-5ca0-49e0-bbbb-a6f26e3819c8" providerId="ADAL" clId="{ACAF8DC1-7040-4C06-B65D-BFC5ADC075AA}" dt="2019-11-22T10:36:01.135" v="600" actId="478"/>
          <ac:grpSpMkLst>
            <pc:docMk/>
            <pc:sldMk cId="4087557737" sldId="604"/>
            <ac:grpSpMk id="68" creationId="{513D479B-948F-40FF-988D-238DC6986880}"/>
          </ac:grpSpMkLst>
        </pc:grpChg>
        <pc:grpChg chg="add mod">
          <ac:chgData name="Tarsem Chana" userId="f5470584-5ca0-49e0-bbbb-a6f26e3819c8" providerId="ADAL" clId="{ACAF8DC1-7040-4C06-B65D-BFC5ADC075AA}" dt="2019-11-22T10:46:25.950" v="917" actId="571"/>
          <ac:grpSpMkLst>
            <pc:docMk/>
            <pc:sldMk cId="4087557737" sldId="604"/>
            <ac:grpSpMk id="71" creationId="{C705C602-20A8-4B2D-987A-E1823392B9BE}"/>
          </ac:grpSpMkLst>
        </pc:grpChg>
        <pc:grpChg chg="add mod">
          <ac:chgData name="Tarsem Chana" userId="f5470584-5ca0-49e0-bbbb-a6f26e3819c8" providerId="ADAL" clId="{ACAF8DC1-7040-4C06-B65D-BFC5ADC075AA}" dt="2019-11-22T10:48:23.622" v="981" actId="1076"/>
          <ac:grpSpMkLst>
            <pc:docMk/>
            <pc:sldMk cId="4087557737" sldId="604"/>
            <ac:grpSpMk id="75" creationId="{72187B24-F431-4C22-ABCA-3C6AB8FAEEFD}"/>
          </ac:grpSpMkLst>
        </pc:grpChg>
        <pc:picChg chg="del">
          <ac:chgData name="Tarsem Chana" userId="f5470584-5ca0-49e0-bbbb-a6f26e3819c8" providerId="ADAL" clId="{ACAF8DC1-7040-4C06-B65D-BFC5ADC075AA}" dt="2019-11-22T17:43:50.581" v="1027" actId="478"/>
          <ac:picMkLst>
            <pc:docMk/>
            <pc:sldMk cId="4087557737" sldId="604"/>
            <ac:picMk id="22" creationId="{67E4229C-94AB-47EB-97A1-5C46FC584C87}"/>
          </ac:picMkLst>
        </pc:picChg>
        <pc:picChg chg="del mod">
          <ac:chgData name="Tarsem Chana" userId="f5470584-5ca0-49e0-bbbb-a6f26e3819c8" providerId="ADAL" clId="{ACAF8DC1-7040-4C06-B65D-BFC5ADC075AA}" dt="2019-11-22T10:28:24.810" v="428" actId="478"/>
          <ac:picMkLst>
            <pc:docMk/>
            <pc:sldMk cId="4087557737" sldId="604"/>
            <ac:picMk id="25" creationId="{8E35D006-F4E8-4589-92E1-1A9988C70B87}"/>
          </ac:picMkLst>
        </pc:picChg>
        <pc:picChg chg="del">
          <ac:chgData name="Tarsem Chana" userId="f5470584-5ca0-49e0-bbbb-a6f26e3819c8" providerId="ADAL" clId="{ACAF8DC1-7040-4C06-B65D-BFC5ADC075AA}" dt="2019-11-22T10:28:27.129" v="430" actId="478"/>
          <ac:picMkLst>
            <pc:docMk/>
            <pc:sldMk cId="4087557737" sldId="604"/>
            <ac:picMk id="28" creationId="{211847CB-37B7-48C1-8F53-7816D35CEFA4}"/>
          </ac:picMkLst>
        </pc:picChg>
        <pc:picChg chg="del">
          <ac:chgData name="Tarsem Chana" userId="f5470584-5ca0-49e0-bbbb-a6f26e3819c8" providerId="ADAL" clId="{ACAF8DC1-7040-4C06-B65D-BFC5ADC075AA}" dt="2019-11-22T10:28:27.633" v="431" actId="478"/>
          <ac:picMkLst>
            <pc:docMk/>
            <pc:sldMk cId="4087557737" sldId="604"/>
            <ac:picMk id="29" creationId="{CBEFE1C3-EBA9-49F6-80AF-BC00485B43A5}"/>
          </ac:picMkLst>
        </pc:picChg>
        <pc:picChg chg="add">
          <ac:chgData name="Tarsem Chana" userId="f5470584-5ca0-49e0-bbbb-a6f26e3819c8" providerId="ADAL" clId="{ACAF8DC1-7040-4C06-B65D-BFC5ADC075AA}" dt="2019-11-22T17:43:50.892" v="1028"/>
          <ac:picMkLst>
            <pc:docMk/>
            <pc:sldMk cId="4087557737" sldId="604"/>
            <ac:picMk id="30" creationId="{2CF9D3E3-B025-4616-A5EC-0F175FDE2CEF}"/>
          </ac:picMkLst>
        </pc:picChg>
        <pc:picChg chg="del">
          <ac:chgData name="Tarsem Chana" userId="f5470584-5ca0-49e0-bbbb-a6f26e3819c8" providerId="ADAL" clId="{ACAF8DC1-7040-4C06-B65D-BFC5ADC075AA}" dt="2019-11-22T10:28:25.252" v="429" actId="478"/>
          <ac:picMkLst>
            <pc:docMk/>
            <pc:sldMk cId="4087557737" sldId="604"/>
            <ac:picMk id="30" creationId="{8035DB3C-1F61-4DD7-A5A5-5263DED389F5}"/>
          </ac:picMkLst>
        </pc:picChg>
        <pc:picChg chg="del">
          <ac:chgData name="Tarsem Chana" userId="f5470584-5ca0-49e0-bbbb-a6f26e3819c8" providerId="ADAL" clId="{ACAF8DC1-7040-4C06-B65D-BFC5ADC075AA}" dt="2019-11-22T10:28:39.433" v="434" actId="478"/>
          <ac:picMkLst>
            <pc:docMk/>
            <pc:sldMk cId="4087557737" sldId="604"/>
            <ac:picMk id="41" creationId="{972662AB-E5DC-4414-A0B0-0B02BCDFDAFF}"/>
          </ac:picMkLst>
        </pc:picChg>
        <pc:picChg chg="del">
          <ac:chgData name="Tarsem Chana" userId="f5470584-5ca0-49e0-bbbb-a6f26e3819c8" providerId="ADAL" clId="{ACAF8DC1-7040-4C06-B65D-BFC5ADC075AA}" dt="2019-11-22T10:28:39.433" v="434" actId="478"/>
          <ac:picMkLst>
            <pc:docMk/>
            <pc:sldMk cId="4087557737" sldId="604"/>
            <ac:picMk id="42" creationId="{99D794DB-B236-4A04-B647-46171667EF74}"/>
          </ac:picMkLst>
        </pc:picChg>
        <pc:picChg chg="del">
          <ac:chgData name="Tarsem Chana" userId="f5470584-5ca0-49e0-bbbb-a6f26e3819c8" providerId="ADAL" clId="{ACAF8DC1-7040-4C06-B65D-BFC5ADC075AA}" dt="2019-11-22T10:28:39.433" v="434" actId="478"/>
          <ac:picMkLst>
            <pc:docMk/>
            <pc:sldMk cId="4087557737" sldId="604"/>
            <ac:picMk id="43" creationId="{CD147183-7D72-4E51-AB66-53681519DC34}"/>
          </ac:picMkLst>
        </pc:picChg>
        <pc:picChg chg="add del mod">
          <ac:chgData name="Tarsem Chana" userId="f5470584-5ca0-49e0-bbbb-a6f26e3819c8" providerId="ADAL" clId="{ACAF8DC1-7040-4C06-B65D-BFC5ADC075AA}" dt="2019-11-22T10:42:20.369" v="847" actId="478"/>
          <ac:picMkLst>
            <pc:docMk/>
            <pc:sldMk cId="4087557737" sldId="604"/>
            <ac:picMk id="50" creationId="{C8EE48B2-F468-47E1-A8C2-9F0C33A0EE9B}"/>
          </ac:picMkLst>
        </pc:picChg>
        <pc:picChg chg="add del mod">
          <ac:chgData name="Tarsem Chana" userId="f5470584-5ca0-49e0-bbbb-a6f26e3819c8" providerId="ADAL" clId="{ACAF8DC1-7040-4C06-B65D-BFC5ADC075AA}" dt="2019-11-22T10:42:26.824" v="849" actId="478"/>
          <ac:picMkLst>
            <pc:docMk/>
            <pc:sldMk cId="4087557737" sldId="604"/>
            <ac:picMk id="51" creationId="{5C48D440-C426-4EAA-A8E9-0F8593950329}"/>
          </ac:picMkLst>
        </pc:picChg>
        <pc:picChg chg="add del mod">
          <ac:chgData name="Tarsem Chana" userId="f5470584-5ca0-49e0-bbbb-a6f26e3819c8" providerId="ADAL" clId="{ACAF8DC1-7040-4C06-B65D-BFC5ADC075AA}" dt="2019-11-22T10:42:26.824" v="849" actId="478"/>
          <ac:picMkLst>
            <pc:docMk/>
            <pc:sldMk cId="4087557737" sldId="604"/>
            <ac:picMk id="52" creationId="{272CBAB5-5D36-477C-9F14-1E8690083BE9}"/>
          </ac:picMkLst>
        </pc:picChg>
        <pc:picChg chg="add del mod">
          <ac:chgData name="Tarsem Chana" userId="f5470584-5ca0-49e0-bbbb-a6f26e3819c8" providerId="ADAL" clId="{ACAF8DC1-7040-4C06-B65D-BFC5ADC075AA}" dt="2019-11-22T10:42:27.913" v="850" actId="478"/>
          <ac:picMkLst>
            <pc:docMk/>
            <pc:sldMk cId="4087557737" sldId="604"/>
            <ac:picMk id="55" creationId="{EF229091-0255-4898-A7BA-31DF344DA8DE}"/>
          </ac:picMkLst>
        </pc:picChg>
        <pc:picChg chg="add del mod">
          <ac:chgData name="Tarsem Chana" userId="f5470584-5ca0-49e0-bbbb-a6f26e3819c8" providerId="ADAL" clId="{ACAF8DC1-7040-4C06-B65D-BFC5ADC075AA}" dt="2019-11-22T10:42:29.001" v="851" actId="478"/>
          <ac:picMkLst>
            <pc:docMk/>
            <pc:sldMk cId="4087557737" sldId="604"/>
            <ac:picMk id="56" creationId="{0E349A20-AE40-4D2B-BA91-206F6DE53E1B}"/>
          </ac:picMkLst>
        </pc:picChg>
        <pc:picChg chg="add mod">
          <ac:chgData name="Tarsem Chana" userId="f5470584-5ca0-49e0-bbbb-a6f26e3819c8" providerId="ADAL" clId="{ACAF8DC1-7040-4C06-B65D-BFC5ADC075AA}" dt="2019-11-22T10:51:04.808" v="1005" actId="1440"/>
          <ac:picMkLst>
            <pc:docMk/>
            <pc:sldMk cId="4087557737" sldId="604"/>
            <ac:picMk id="58" creationId="{135F6DB8-88A7-453E-8600-0E143D0E1299}"/>
          </ac:picMkLst>
        </pc:picChg>
        <pc:picChg chg="add mod">
          <ac:chgData name="Tarsem Chana" userId="f5470584-5ca0-49e0-bbbb-a6f26e3819c8" providerId="ADAL" clId="{ACAF8DC1-7040-4C06-B65D-BFC5ADC075AA}" dt="2019-11-22T10:51:04.808" v="1005" actId="1440"/>
          <ac:picMkLst>
            <pc:docMk/>
            <pc:sldMk cId="4087557737" sldId="604"/>
            <ac:picMk id="59" creationId="{3C4FCDDC-C565-4EBC-970A-A2EE5B15D07A}"/>
          </ac:picMkLst>
        </pc:picChg>
        <pc:picChg chg="add mod">
          <ac:chgData name="Tarsem Chana" userId="f5470584-5ca0-49e0-bbbb-a6f26e3819c8" providerId="ADAL" clId="{ACAF8DC1-7040-4C06-B65D-BFC5ADC075AA}" dt="2019-11-22T10:51:04.808" v="1005" actId="1440"/>
          <ac:picMkLst>
            <pc:docMk/>
            <pc:sldMk cId="4087557737" sldId="604"/>
            <ac:picMk id="60" creationId="{482CCBFF-D400-450A-9DA9-00FAF399E4D8}"/>
          </ac:picMkLst>
        </pc:picChg>
        <pc:picChg chg="add mod modCrop">
          <ac:chgData name="Tarsem Chana" userId="f5470584-5ca0-49e0-bbbb-a6f26e3819c8" providerId="ADAL" clId="{ACAF8DC1-7040-4C06-B65D-BFC5ADC075AA}" dt="2019-11-22T10:45:54.636" v="914" actId="14100"/>
          <ac:picMkLst>
            <pc:docMk/>
            <pc:sldMk cId="4087557737" sldId="604"/>
            <ac:picMk id="64" creationId="{3708EE39-DEF3-46F2-9D80-6576391C391C}"/>
          </ac:picMkLst>
        </pc:picChg>
        <pc:picChg chg="add mod">
          <ac:chgData name="Tarsem Chana" userId="f5470584-5ca0-49e0-bbbb-a6f26e3819c8" providerId="ADAL" clId="{ACAF8DC1-7040-4C06-B65D-BFC5ADC075AA}" dt="2019-11-22T10:51:04.808" v="1005" actId="1440"/>
          <ac:picMkLst>
            <pc:docMk/>
            <pc:sldMk cId="4087557737" sldId="604"/>
            <ac:picMk id="74" creationId="{AA928EA8-C992-48C5-843D-D2D181E84739}"/>
          </ac:picMkLst>
        </pc:picChg>
        <pc:cxnChg chg="del mod ord">
          <ac:chgData name="Tarsem Chana" userId="f5470584-5ca0-49e0-bbbb-a6f26e3819c8" providerId="ADAL" clId="{ACAF8DC1-7040-4C06-B65D-BFC5ADC075AA}" dt="2019-11-22T10:50:42.376" v="1004" actId="478"/>
          <ac:cxnSpMkLst>
            <pc:docMk/>
            <pc:sldMk cId="4087557737" sldId="604"/>
            <ac:cxnSpMk id="53" creationId="{5F60CFD5-1887-4F80-B10C-0BC8D223B763}"/>
          </ac:cxnSpMkLst>
        </pc:cxnChg>
        <pc:cxnChg chg="del mod ord">
          <ac:chgData name="Tarsem Chana" userId="f5470584-5ca0-49e0-bbbb-a6f26e3819c8" providerId="ADAL" clId="{ACAF8DC1-7040-4C06-B65D-BFC5ADC075AA}" dt="2019-11-22T10:34:41.433" v="559" actId="478"/>
          <ac:cxnSpMkLst>
            <pc:docMk/>
            <pc:sldMk cId="4087557737" sldId="604"/>
            <ac:cxnSpMk id="54" creationId="{76AA796D-C8C5-4B2C-9067-AF644DA72E69}"/>
          </ac:cxnSpMkLst>
        </pc:cxnChg>
        <pc:cxnChg chg="add del mod">
          <ac:chgData name="Tarsem Chana" userId="f5470584-5ca0-49e0-bbbb-a6f26e3819c8" providerId="ADAL" clId="{ACAF8DC1-7040-4C06-B65D-BFC5ADC075AA}" dt="2019-11-22T10:50:42.376" v="1004" actId="478"/>
          <ac:cxnSpMkLst>
            <pc:docMk/>
            <pc:sldMk cId="4087557737" sldId="604"/>
            <ac:cxnSpMk id="57" creationId="{56F277F0-5D21-44FD-8160-784AE0C27FA4}"/>
          </ac:cxnSpMkLst>
        </pc:cxnChg>
      </pc:sldChg>
      <pc:sldChg chg="del">
        <pc:chgData name="Tarsem Chana" userId="f5470584-5ca0-49e0-bbbb-a6f26e3819c8" providerId="ADAL" clId="{ACAF8DC1-7040-4C06-B65D-BFC5ADC075AA}" dt="2019-11-22T10:03:51.448" v="290" actId="2696"/>
        <pc:sldMkLst>
          <pc:docMk/>
          <pc:sldMk cId="557143685" sldId="605"/>
        </pc:sldMkLst>
      </pc:sldChg>
      <pc:sldChg chg="addSp delSp modSp add ord">
        <pc:chgData name="Tarsem Chana" userId="f5470584-5ca0-49e0-bbbb-a6f26e3819c8" providerId="ADAL" clId="{ACAF8DC1-7040-4C06-B65D-BFC5ADC075AA}" dt="2019-11-22T17:43:48.228" v="1026"/>
        <pc:sldMkLst>
          <pc:docMk/>
          <pc:sldMk cId="3372057422" sldId="605"/>
        </pc:sldMkLst>
        <pc:spChg chg="mod">
          <ac:chgData name="Tarsem Chana" userId="f5470584-5ca0-49e0-bbbb-a6f26e3819c8" providerId="ADAL" clId="{ACAF8DC1-7040-4C06-B65D-BFC5ADC075AA}" dt="2019-11-22T10:38:28.186" v="648" actId="6549"/>
          <ac:spMkLst>
            <pc:docMk/>
            <pc:sldMk cId="3372057422" sldId="605"/>
            <ac:spMk id="2" creationId="{FC64EAFB-7E8A-9347-9CAB-53935D2D1FB1}"/>
          </ac:spMkLst>
        </pc:spChg>
        <pc:spChg chg="mod">
          <ac:chgData name="Tarsem Chana" userId="f5470584-5ca0-49e0-bbbb-a6f26e3819c8" providerId="ADAL" clId="{ACAF8DC1-7040-4C06-B65D-BFC5ADC075AA}" dt="2019-11-22T10:38:05.001" v="641" actId="20577"/>
          <ac:spMkLst>
            <pc:docMk/>
            <pc:sldMk cId="3372057422" sldId="605"/>
            <ac:spMk id="11" creationId="{F561B104-91C7-420C-8551-1F8E66480E57}"/>
          </ac:spMkLst>
        </pc:spChg>
        <pc:picChg chg="del">
          <ac:chgData name="Tarsem Chana" userId="f5470584-5ca0-49e0-bbbb-a6f26e3819c8" providerId="ADAL" clId="{ACAF8DC1-7040-4C06-B65D-BFC5ADC075AA}" dt="2019-11-22T17:43:47.984" v="1025" actId="478"/>
          <ac:picMkLst>
            <pc:docMk/>
            <pc:sldMk cId="3372057422" sldId="605"/>
            <ac:picMk id="22" creationId="{67E4229C-94AB-47EB-97A1-5C46FC584C87}"/>
          </ac:picMkLst>
        </pc:picChg>
        <pc:picChg chg="add">
          <ac:chgData name="Tarsem Chana" userId="f5470584-5ca0-49e0-bbbb-a6f26e3819c8" providerId="ADAL" clId="{ACAF8DC1-7040-4C06-B65D-BFC5ADC075AA}" dt="2019-11-22T17:43:48.228" v="1026"/>
          <ac:picMkLst>
            <pc:docMk/>
            <pc:sldMk cId="3372057422" sldId="605"/>
            <ac:picMk id="23" creationId="{9D0AC0E1-8A53-4B95-8012-D2E10E8FC54C}"/>
          </ac:picMkLst>
        </pc:picChg>
      </pc:sldChg>
      <pc:sldChg chg="del">
        <pc:chgData name="Tarsem Chana" userId="f5470584-5ca0-49e0-bbbb-a6f26e3819c8" providerId="ADAL" clId="{ACAF8DC1-7040-4C06-B65D-BFC5ADC075AA}" dt="2019-11-22T10:03:51.475" v="291" actId="2696"/>
        <pc:sldMkLst>
          <pc:docMk/>
          <pc:sldMk cId="587831317" sldId="606"/>
        </pc:sldMkLst>
      </pc:sldChg>
    </pc:docChg>
  </pc:docChgLst>
  <pc:docChgLst>
    <pc:chgData name="Chris Newland" userId="2f948f32-4089-4b37-8527-746ba1d1f2cd" providerId="ADAL" clId="{298F96FA-470B-469C-9AC4-D99BB3FB4BCC}"/>
    <pc:docChg chg="custSel modSld">
      <pc:chgData name="Chris Newland" userId="2f948f32-4089-4b37-8527-746ba1d1f2cd" providerId="ADAL" clId="{298F96FA-470B-469C-9AC4-D99BB3FB4BCC}" dt="2019-07-11T13:54:17.794" v="2" actId="1592"/>
      <pc:docMkLst>
        <pc:docMk/>
      </pc:docMkLst>
      <pc:sldChg chg="addCm delCm modCm">
        <pc:chgData name="Chris Newland" userId="2f948f32-4089-4b37-8527-746ba1d1f2cd" providerId="ADAL" clId="{298F96FA-470B-469C-9AC4-D99BB3FB4BCC}" dt="2019-07-11T13:54:17.794" v="2" actId="1592"/>
        <pc:sldMkLst>
          <pc:docMk/>
          <pc:sldMk cId="566594476" sldId="605"/>
        </pc:sldMkLst>
      </pc:sldChg>
    </pc:docChg>
  </pc:docChgLst>
  <pc:docChgLst>
    <pc:chgData name="Tarsem Chana" userId="f5470584-5ca0-49e0-bbbb-a6f26e3819c8" providerId="ADAL" clId="{62787267-5789-417C-9C9A-0F6FD13B97FA}"/>
    <pc:docChg chg="undo redo custSel addSld delSld modSld sldOrd modMainMaster">
      <pc:chgData name="Tarsem Chana" userId="f5470584-5ca0-49e0-bbbb-a6f26e3819c8" providerId="ADAL" clId="{62787267-5789-417C-9C9A-0F6FD13B97FA}" dt="2019-05-13T15:41:16.311" v="5937" actId="2696"/>
      <pc:docMkLst>
        <pc:docMk/>
      </pc:docMkLst>
      <pc:sldChg chg="delSp modSp">
        <pc:chgData name="Tarsem Chana" userId="f5470584-5ca0-49e0-bbbb-a6f26e3819c8" providerId="ADAL" clId="{62787267-5789-417C-9C9A-0F6FD13B97FA}" dt="2019-05-10T14:56:07.657" v="2733" actId="6549"/>
        <pc:sldMkLst>
          <pc:docMk/>
          <pc:sldMk cId="379638819" sldId="500"/>
        </pc:sldMkLst>
        <pc:spChg chg="mod">
          <ac:chgData name="Tarsem Chana" userId="f5470584-5ca0-49e0-bbbb-a6f26e3819c8" providerId="ADAL" clId="{62787267-5789-417C-9C9A-0F6FD13B97FA}" dt="2019-05-08T09:39:23.021" v="47" actId="20577"/>
          <ac:spMkLst>
            <pc:docMk/>
            <pc:sldMk cId="379638819" sldId="500"/>
            <ac:spMk id="9" creationId="{2FD67B3A-2A7B-471C-BA11-196BEE4C3D52}"/>
          </ac:spMkLst>
        </pc:spChg>
        <pc:spChg chg="mod topLvl">
          <ac:chgData name="Tarsem Chana" userId="f5470584-5ca0-49e0-bbbb-a6f26e3819c8" providerId="ADAL" clId="{62787267-5789-417C-9C9A-0F6FD13B97FA}" dt="2019-05-10T14:56:07.657" v="2733" actId="6549"/>
          <ac:spMkLst>
            <pc:docMk/>
            <pc:sldMk cId="379638819" sldId="500"/>
            <ac:spMk id="10" creationId="{AD64ACD2-5ABD-47B3-B393-2BC10747A859}"/>
          </ac:spMkLst>
        </pc:spChg>
        <pc:spChg chg="del topLvl">
          <ac:chgData name="Tarsem Chana" userId="f5470584-5ca0-49e0-bbbb-a6f26e3819c8" providerId="ADAL" clId="{62787267-5789-417C-9C9A-0F6FD13B97FA}" dt="2019-05-08T09:44:55.849" v="307" actId="478"/>
          <ac:spMkLst>
            <pc:docMk/>
            <pc:sldMk cId="379638819" sldId="500"/>
            <ac:spMk id="11" creationId="{58515668-0C2B-4199-B3D1-4FD9E680316B}"/>
          </ac:spMkLst>
        </pc:spChg>
        <pc:grpChg chg="del">
          <ac:chgData name="Tarsem Chana" userId="f5470584-5ca0-49e0-bbbb-a6f26e3819c8" providerId="ADAL" clId="{62787267-5789-417C-9C9A-0F6FD13B97FA}" dt="2019-05-08T09:44:55.849" v="307" actId="478"/>
          <ac:grpSpMkLst>
            <pc:docMk/>
            <pc:sldMk cId="379638819" sldId="500"/>
            <ac:grpSpMk id="12" creationId="{ACD7D4EC-1C30-4063-B4A9-B8618E279C84}"/>
          </ac:grpSpMkLst>
        </pc:grpChg>
      </pc:sldChg>
      <pc:sldChg chg="modSp">
        <pc:chgData name="Tarsem Chana" userId="f5470584-5ca0-49e0-bbbb-a6f26e3819c8" providerId="ADAL" clId="{62787267-5789-417C-9C9A-0F6FD13B97FA}" dt="2019-05-08T09:38:56.096" v="33" actId="20577"/>
        <pc:sldMkLst>
          <pc:docMk/>
          <pc:sldMk cId="2959376519" sldId="585"/>
        </pc:sldMkLst>
        <pc:spChg chg="mod">
          <ac:chgData name="Tarsem Chana" userId="f5470584-5ca0-49e0-bbbb-a6f26e3819c8" providerId="ADAL" clId="{62787267-5789-417C-9C9A-0F6FD13B97FA}" dt="2019-05-08T09:38:56.096" v="33" actId="20577"/>
          <ac:spMkLst>
            <pc:docMk/>
            <pc:sldMk cId="2959376519" sldId="585"/>
            <ac:spMk id="5" creationId="{345C9BA1-09A3-4623-8CFD-09A8E525CCB4}"/>
          </ac:spMkLst>
        </pc:spChg>
      </pc:sldChg>
      <pc:sldChg chg="addSp delSp modSp add">
        <pc:chgData name="Tarsem Chana" userId="f5470584-5ca0-49e0-bbbb-a6f26e3819c8" providerId="ADAL" clId="{62787267-5789-417C-9C9A-0F6FD13B97FA}" dt="2019-05-13T12:50:26.833" v="5929" actId="20577"/>
        <pc:sldMkLst>
          <pc:docMk/>
          <pc:sldMk cId="3795818415" sldId="598"/>
        </pc:sldMkLst>
        <pc:spChg chg="mod">
          <ac:chgData name="Tarsem Chana" userId="f5470584-5ca0-49e0-bbbb-a6f26e3819c8" providerId="ADAL" clId="{62787267-5789-417C-9C9A-0F6FD13B97FA}" dt="2019-05-13T12:50:26.833" v="5929" actId="20577"/>
          <ac:spMkLst>
            <pc:docMk/>
            <pc:sldMk cId="3795818415" sldId="598"/>
            <ac:spMk id="2" creationId="{FC64EAFB-7E8A-9347-9CAB-53935D2D1FB1}"/>
          </ac:spMkLst>
        </pc:spChg>
        <pc:spChg chg="add del">
          <ac:chgData name="Tarsem Chana" userId="f5470584-5ca0-49e0-bbbb-a6f26e3819c8" providerId="ADAL" clId="{62787267-5789-417C-9C9A-0F6FD13B97FA}" dt="2019-05-10T17:13:21.140" v="4303"/>
          <ac:spMkLst>
            <pc:docMk/>
            <pc:sldMk cId="3795818415" sldId="598"/>
            <ac:spMk id="10" creationId="{8C58DC16-5A9C-427E-B8A9-EB11A593844A}"/>
          </ac:spMkLst>
        </pc:spChg>
        <pc:spChg chg="mod">
          <ac:chgData name="Tarsem Chana" userId="f5470584-5ca0-49e0-bbbb-a6f26e3819c8" providerId="ADAL" clId="{62787267-5789-417C-9C9A-0F6FD13B97FA}" dt="2019-05-13T11:21:37.045" v="5880" actId="20577"/>
          <ac:spMkLst>
            <pc:docMk/>
            <pc:sldMk cId="3795818415" sldId="598"/>
            <ac:spMk id="11" creationId="{F561B104-91C7-420C-8551-1F8E66480E57}"/>
          </ac:spMkLst>
        </pc:spChg>
        <pc:spChg chg="add del">
          <ac:chgData name="Tarsem Chana" userId="f5470584-5ca0-49e0-bbbb-a6f26e3819c8" providerId="ADAL" clId="{62787267-5789-417C-9C9A-0F6FD13B97FA}" dt="2019-05-10T17:13:21.140" v="4303"/>
          <ac:spMkLst>
            <pc:docMk/>
            <pc:sldMk cId="3795818415" sldId="598"/>
            <ac:spMk id="12" creationId="{A94C96DC-0AE6-4063-BE89-5BD4792DE016}"/>
          </ac:spMkLst>
        </pc:spChg>
        <pc:spChg chg="add del mod">
          <ac:chgData name="Tarsem Chana" userId="f5470584-5ca0-49e0-bbbb-a6f26e3819c8" providerId="ADAL" clId="{62787267-5789-417C-9C9A-0F6FD13B97FA}" dt="2019-05-13T11:10:41.082" v="5602" actId="478"/>
          <ac:spMkLst>
            <pc:docMk/>
            <pc:sldMk cId="3795818415" sldId="598"/>
            <ac:spMk id="19" creationId="{F772CCE9-CB16-4D80-8067-5FA3370F7737}"/>
          </ac:spMkLst>
        </pc:spChg>
        <pc:spChg chg="add del mod">
          <ac:chgData name="Tarsem Chana" userId="f5470584-5ca0-49e0-bbbb-a6f26e3819c8" providerId="ADAL" clId="{62787267-5789-417C-9C9A-0F6FD13B97FA}" dt="2019-05-13T11:25:30.655" v="5908" actId="478"/>
          <ac:spMkLst>
            <pc:docMk/>
            <pc:sldMk cId="3795818415" sldId="598"/>
            <ac:spMk id="24" creationId="{6CF9210E-B5BE-48D6-8814-2C725615D6A0}"/>
          </ac:spMkLst>
        </pc:spChg>
        <pc:grpChg chg="del">
          <ac:chgData name="Tarsem Chana" userId="f5470584-5ca0-49e0-bbbb-a6f26e3819c8" providerId="ADAL" clId="{62787267-5789-417C-9C9A-0F6FD13B97FA}" dt="2019-05-10T16:24:30.669" v="3589" actId="478"/>
          <ac:grpSpMkLst>
            <pc:docMk/>
            <pc:sldMk cId="3795818415" sldId="598"/>
            <ac:grpSpMk id="7" creationId="{AF596D90-BDDC-482E-95E9-9EC285B709C8}"/>
          </ac:grpSpMkLst>
        </pc:grpChg>
        <pc:picChg chg="del">
          <ac:chgData name="Tarsem Chana" userId="f5470584-5ca0-49e0-bbbb-a6f26e3819c8" providerId="ADAL" clId="{62787267-5789-417C-9C9A-0F6FD13B97FA}" dt="2019-05-10T16:24:30.669" v="3589" actId="478"/>
          <ac:picMkLst>
            <pc:docMk/>
            <pc:sldMk cId="3795818415" sldId="598"/>
            <ac:picMk id="8" creationId="{B6EBF463-1E46-4E36-A4CD-98573C82B86F}"/>
          </ac:picMkLst>
        </pc:picChg>
        <pc:picChg chg="del mod">
          <ac:chgData name="Tarsem Chana" userId="f5470584-5ca0-49e0-bbbb-a6f26e3819c8" providerId="ADAL" clId="{62787267-5789-417C-9C9A-0F6FD13B97FA}" dt="2019-05-10T17:11:59.572" v="4293" actId="478"/>
          <ac:picMkLst>
            <pc:docMk/>
            <pc:sldMk cId="3795818415" sldId="598"/>
            <ac:picMk id="13" creationId="{BD807B93-BB50-4E0C-9090-DB4390A3B721}"/>
          </ac:picMkLst>
        </pc:picChg>
        <pc:picChg chg="add mod ord">
          <ac:chgData name="Tarsem Chana" userId="f5470584-5ca0-49e0-bbbb-a6f26e3819c8" providerId="ADAL" clId="{62787267-5789-417C-9C9A-0F6FD13B97FA}" dt="2019-05-13T11:24:01.574" v="5893" actId="14100"/>
          <ac:picMkLst>
            <pc:docMk/>
            <pc:sldMk cId="3795818415" sldId="598"/>
            <ac:picMk id="14" creationId="{60535144-302C-436E-88FA-A796C86B4AB6}"/>
          </ac:picMkLst>
        </pc:picChg>
        <pc:picChg chg="del">
          <ac:chgData name="Tarsem Chana" userId="f5470584-5ca0-49e0-bbbb-a6f26e3819c8" providerId="ADAL" clId="{62787267-5789-417C-9C9A-0F6FD13B97FA}" dt="2019-05-10T16:24:30.669" v="3589" actId="478"/>
          <ac:picMkLst>
            <pc:docMk/>
            <pc:sldMk cId="3795818415" sldId="598"/>
            <ac:picMk id="15" creationId="{DB400D50-5A27-47F3-A84E-2892F7DB658F}"/>
          </ac:picMkLst>
        </pc:picChg>
        <pc:picChg chg="del">
          <ac:chgData name="Tarsem Chana" userId="f5470584-5ca0-49e0-bbbb-a6f26e3819c8" providerId="ADAL" clId="{62787267-5789-417C-9C9A-0F6FD13B97FA}" dt="2019-05-10T16:24:30.669" v="3589" actId="478"/>
          <ac:picMkLst>
            <pc:docMk/>
            <pc:sldMk cId="3795818415" sldId="598"/>
            <ac:picMk id="16" creationId="{E8B58E3A-E10E-43D5-9228-86EE48AE0F22}"/>
          </ac:picMkLst>
        </pc:picChg>
        <pc:picChg chg="del">
          <ac:chgData name="Tarsem Chana" userId="f5470584-5ca0-49e0-bbbb-a6f26e3819c8" providerId="ADAL" clId="{62787267-5789-417C-9C9A-0F6FD13B97FA}" dt="2019-05-10T16:24:30.669" v="3589" actId="478"/>
          <ac:picMkLst>
            <pc:docMk/>
            <pc:sldMk cId="3795818415" sldId="598"/>
            <ac:picMk id="17" creationId="{6F2179CC-B3B0-4F46-9D38-9B0A902845B3}"/>
          </ac:picMkLst>
        </pc:picChg>
        <pc:picChg chg="del">
          <ac:chgData name="Tarsem Chana" userId="f5470584-5ca0-49e0-bbbb-a6f26e3819c8" providerId="ADAL" clId="{62787267-5789-417C-9C9A-0F6FD13B97FA}" dt="2019-05-10T16:24:30.669" v="3589" actId="478"/>
          <ac:picMkLst>
            <pc:docMk/>
            <pc:sldMk cId="3795818415" sldId="598"/>
            <ac:picMk id="18" creationId="{E045F6DF-F3C8-4585-A36B-B66A4ED53B12}"/>
          </ac:picMkLst>
        </pc:picChg>
        <pc:picChg chg="add del mod">
          <ac:chgData name="Tarsem Chana" userId="f5470584-5ca0-49e0-bbbb-a6f26e3819c8" providerId="ADAL" clId="{62787267-5789-417C-9C9A-0F6FD13B97FA}" dt="2019-05-13T11:25:30.655" v="5908" actId="478"/>
          <ac:picMkLst>
            <pc:docMk/>
            <pc:sldMk cId="3795818415" sldId="598"/>
            <ac:picMk id="20" creationId="{E83A8496-3CEB-4F2D-8F00-4118E773C88C}"/>
          </ac:picMkLst>
        </pc:picChg>
        <pc:picChg chg="add mod ord">
          <ac:chgData name="Tarsem Chana" userId="f5470584-5ca0-49e0-bbbb-a6f26e3819c8" providerId="ADAL" clId="{62787267-5789-417C-9C9A-0F6FD13B97FA}" dt="2019-05-13T11:25:10.016" v="5903" actId="14100"/>
          <ac:picMkLst>
            <pc:docMk/>
            <pc:sldMk cId="3795818415" sldId="598"/>
            <ac:picMk id="21" creationId="{8CEF4E43-A54A-4893-9866-09DE2ADBEFA8}"/>
          </ac:picMkLst>
        </pc:picChg>
        <pc:picChg chg="add mod">
          <ac:chgData name="Tarsem Chana" userId="f5470584-5ca0-49e0-bbbb-a6f26e3819c8" providerId="ADAL" clId="{62787267-5789-417C-9C9A-0F6FD13B97FA}" dt="2019-05-13T11:24:58.703" v="5900" actId="14100"/>
          <ac:picMkLst>
            <pc:docMk/>
            <pc:sldMk cId="3795818415" sldId="598"/>
            <ac:picMk id="22" creationId="{F6324C63-1291-4591-85F9-FFCDE97B0F13}"/>
          </ac:picMkLst>
        </pc:picChg>
        <pc:picChg chg="add mod ord">
          <ac:chgData name="Tarsem Chana" userId="f5470584-5ca0-49e0-bbbb-a6f26e3819c8" providerId="ADAL" clId="{62787267-5789-417C-9C9A-0F6FD13B97FA}" dt="2019-05-13T11:25:18.122" v="5905" actId="14100"/>
          <ac:picMkLst>
            <pc:docMk/>
            <pc:sldMk cId="3795818415" sldId="598"/>
            <ac:picMk id="23" creationId="{F3F17215-CDEB-4FBE-BDF3-C2322D7719AD}"/>
          </ac:picMkLst>
        </pc:picChg>
        <pc:picChg chg="add mod">
          <ac:chgData name="Tarsem Chana" userId="f5470584-5ca0-49e0-bbbb-a6f26e3819c8" providerId="ADAL" clId="{62787267-5789-417C-9C9A-0F6FD13B97FA}" dt="2019-05-13T11:25:24.682" v="5907" actId="14100"/>
          <ac:picMkLst>
            <pc:docMk/>
            <pc:sldMk cId="3795818415" sldId="598"/>
            <ac:picMk id="25" creationId="{5E12D411-4BA7-411E-9EAD-227601BB3C08}"/>
          </ac:picMkLst>
        </pc:picChg>
        <pc:picChg chg="add del">
          <ac:chgData name="Tarsem Chana" userId="f5470584-5ca0-49e0-bbbb-a6f26e3819c8" providerId="ADAL" clId="{62787267-5789-417C-9C9A-0F6FD13B97FA}" dt="2019-05-10T17:13:21.140" v="4303"/>
          <ac:picMkLst>
            <pc:docMk/>
            <pc:sldMk cId="3795818415" sldId="598"/>
            <ac:picMk id="1025" creationId="{A5240EFE-13A4-409B-848B-AC78DA3EDD57}"/>
          </ac:picMkLst>
        </pc:picChg>
      </pc:sldChg>
      <pc:sldMasterChg chg="modSp delSldLayout">
        <pc:chgData name="Tarsem Chana" userId="f5470584-5ca0-49e0-bbbb-a6f26e3819c8" providerId="ADAL" clId="{62787267-5789-417C-9C9A-0F6FD13B97FA}" dt="2019-05-13T15:41:16.311" v="5937" actId="2696"/>
        <pc:sldMasterMkLst>
          <pc:docMk/>
          <pc:sldMasterMk cId="1686954341" sldId="2147483660"/>
        </pc:sldMasterMkLst>
        <pc:spChg chg="mod">
          <ac:chgData name="Tarsem Chana" userId="f5470584-5ca0-49e0-bbbb-a6f26e3819c8" providerId="ADAL" clId="{62787267-5789-417C-9C9A-0F6FD13B97FA}" dt="2019-05-10T15:23:18.001" v="2756" actId="12"/>
          <ac:spMkLst>
            <pc:docMk/>
            <pc:sldMasterMk cId="1686954341" sldId="2147483660"/>
            <ac:spMk id="3" creationId="{00000000-0000-0000-0000-000000000000}"/>
          </ac:spMkLst>
        </pc:spChg>
      </pc:sldMasterChg>
    </pc:docChg>
  </pc:docChgLst>
  <pc:docChgLst>
    <pc:chgData name="Chris Hamilton" userId="S::chris.hamilton@kimbleapps.com::307a4bda-e953-4eb7-ae65-a049e3327f31" providerId="AD" clId="Web-{F08707A6-DD16-CD92-95EF-231B7C631146}"/>
    <pc:docChg chg="">
      <pc:chgData name="Chris Hamilton" userId="S::chris.hamilton@kimbleapps.com::307a4bda-e953-4eb7-ae65-a049e3327f31" providerId="AD" clId="Web-{F08707A6-DD16-CD92-95EF-231B7C631146}" dt="2019-05-20T13:28:50.763" v="0"/>
      <pc:docMkLst>
        <pc:docMk/>
      </pc:docMkLst>
      <pc:sldChg chg="addCm">
        <pc:chgData name="Chris Hamilton" userId="S::chris.hamilton@kimbleapps.com::307a4bda-e953-4eb7-ae65-a049e3327f31" providerId="AD" clId="Web-{F08707A6-DD16-CD92-95EF-231B7C631146}" dt="2019-05-20T13:28:50.763" v="0"/>
        <pc:sldMkLst>
          <pc:docMk/>
          <pc:sldMk cId="379638819" sldId="5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21DA605-7686-EE4F-B6BA-5C300D32EA48}" type="datetimeFigureOut">
              <a:rPr lang="en-US"/>
              <a:t>5/29/2020</a:t>
            </a:fld>
            <a:endParaRPr lang="en-US"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9B8499D-0F8D-6947-BFDE-FED795FB220B}" type="slidenum">
              <a:rPr/>
              <a:t>‹#›</a:t>
            </a:fld>
            <a:endParaRPr lang="en-US" dirty="0"/>
          </a:p>
        </p:txBody>
      </p:sp>
    </p:spTree>
    <p:extLst>
      <p:ext uri="{BB962C8B-B14F-4D97-AF65-F5344CB8AC3E}">
        <p14:creationId xmlns:p14="http://schemas.microsoft.com/office/powerpoint/2010/main" val="16524731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8499D-0F8D-6947-BFDE-FED795FB220B}" type="slidenum">
              <a:rPr lang="en-GB"/>
              <a:t>2</a:t>
            </a:fld>
            <a:endParaRPr lang="en-GB" dirty="0"/>
          </a:p>
        </p:txBody>
      </p:sp>
    </p:spTree>
    <p:extLst>
      <p:ext uri="{BB962C8B-B14F-4D97-AF65-F5344CB8AC3E}">
        <p14:creationId xmlns:p14="http://schemas.microsoft.com/office/powerpoint/2010/main" val="169985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79B8499D-0F8D-6947-BFDE-FED795FB220B}" type="slidenum">
              <a:rPr lang="en-GB"/>
              <a:t>3</a:t>
            </a:fld>
            <a:endParaRPr lang="en-GB" dirty="0"/>
          </a:p>
        </p:txBody>
      </p:sp>
    </p:spTree>
    <p:extLst>
      <p:ext uri="{BB962C8B-B14F-4D97-AF65-F5344CB8AC3E}">
        <p14:creationId xmlns:p14="http://schemas.microsoft.com/office/powerpoint/2010/main" val="38452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fld id="{79B8499D-0F8D-6947-BFDE-FED795FB220B}" type="slidenum">
              <a:rPr lang="en-GB"/>
              <a:t>4</a:t>
            </a:fld>
            <a:endParaRPr lang="en-GB" dirty="0"/>
          </a:p>
        </p:txBody>
      </p:sp>
    </p:spTree>
    <p:extLst>
      <p:ext uri="{BB962C8B-B14F-4D97-AF65-F5344CB8AC3E}">
        <p14:creationId xmlns:p14="http://schemas.microsoft.com/office/powerpoint/2010/main" val="3552682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3">
    <p:bg>
      <p:bgPr>
        <a:solidFill>
          <a:srgbClr val="E3E3E3">
            <a:alpha val="25000"/>
          </a:srgb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8670AC49-34BF-6B48-9281-36BD9EBE278E}"/>
              </a:ext>
            </a:extLst>
          </p:cNvPr>
          <p:cNvPicPr>
            <a:picLocks noChangeAspect="1"/>
          </p:cNvPicPr>
          <p:nvPr userDrawn="1"/>
        </p:nvPicPr>
        <p:blipFill>
          <a:blip r:embed="rId2"/>
          <a:stretch>
            <a:fillRect/>
          </a:stretch>
        </p:blipFill>
        <p:spPr>
          <a:xfrm>
            <a:off x="0" y="-1"/>
            <a:ext cx="9144000" cy="5222449"/>
          </a:xfrm>
          <a:prstGeom prst="rect">
            <a:avLst/>
          </a:prstGeom>
        </p:spPr>
      </p:pic>
      <p:grpSp>
        <p:nvGrpSpPr>
          <p:cNvPr id="16" name="Group 15">
            <a:extLst>
              <a:ext uri="{FF2B5EF4-FFF2-40B4-BE49-F238E27FC236}">
                <a16:creationId xmlns:a16="http://schemas.microsoft.com/office/drawing/2014/main" xmlns="" id="{F8B3D526-8927-1B46-9058-87D62BD6B1CF}"/>
              </a:ext>
            </a:extLst>
          </p:cNvPr>
          <p:cNvGrpSpPr/>
          <p:nvPr userDrawn="1"/>
        </p:nvGrpSpPr>
        <p:grpSpPr>
          <a:xfrm>
            <a:off x="7164299" y="4488940"/>
            <a:ext cx="1509713" cy="243398"/>
            <a:chOff x="3354769" y="2984038"/>
            <a:chExt cx="5013727" cy="808320"/>
          </a:xfrm>
        </p:grpSpPr>
        <p:sp>
          <p:nvSpPr>
            <p:cNvPr id="17" name="Freeform 1">
              <a:extLst>
                <a:ext uri="{FF2B5EF4-FFF2-40B4-BE49-F238E27FC236}">
                  <a16:creationId xmlns:a16="http://schemas.microsoft.com/office/drawing/2014/main" xmlns="" id="{395A2346-0FFA-C642-BA74-A4410C227E46}"/>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2E9D6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1">
              <a:extLst>
                <a:ext uri="{FF2B5EF4-FFF2-40B4-BE49-F238E27FC236}">
                  <a16:creationId xmlns:a16="http://schemas.microsoft.com/office/drawing/2014/main" xmlns="" id="{BFD64C32-1661-554A-9E38-12A2F78C880C}"/>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DA2E3B"/>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1">
              <a:extLst>
                <a:ext uri="{FF2B5EF4-FFF2-40B4-BE49-F238E27FC236}">
                  <a16:creationId xmlns:a16="http://schemas.microsoft.com/office/drawing/2014/main" xmlns="" id="{01B8E2D0-48C3-3049-AEBE-DAA50AB1837A}"/>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DE8F37"/>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1">
              <a:extLst>
                <a:ext uri="{FF2B5EF4-FFF2-40B4-BE49-F238E27FC236}">
                  <a16:creationId xmlns:a16="http://schemas.microsoft.com/office/drawing/2014/main" xmlns="" id="{FD6A0F19-102B-7C47-A5A4-31B81D5B141F}"/>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5BB7DF"/>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5">
              <a:extLst>
                <a:ext uri="{FF2B5EF4-FFF2-40B4-BE49-F238E27FC236}">
                  <a16:creationId xmlns:a16="http://schemas.microsoft.com/office/drawing/2014/main" xmlns="" id="{7ECE84A4-2124-9F44-AFFE-4677D06CF5F1}"/>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EFF0E8"/>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6">
              <a:extLst>
                <a:ext uri="{FF2B5EF4-FFF2-40B4-BE49-F238E27FC236}">
                  <a16:creationId xmlns:a16="http://schemas.microsoft.com/office/drawing/2014/main" xmlns="" id="{865BAC01-9248-0C46-8655-547D39790BBA}"/>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EFF0E8"/>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7">
              <a:extLst>
                <a:ext uri="{FF2B5EF4-FFF2-40B4-BE49-F238E27FC236}">
                  <a16:creationId xmlns:a16="http://schemas.microsoft.com/office/drawing/2014/main" xmlns="" id="{8F54D218-8211-7E41-9F57-DF2B405DBFA9}"/>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EFF0E8"/>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8">
              <a:extLst>
                <a:ext uri="{FF2B5EF4-FFF2-40B4-BE49-F238E27FC236}">
                  <a16:creationId xmlns:a16="http://schemas.microsoft.com/office/drawing/2014/main" xmlns="" id="{8ADBAC57-5DD5-CF46-B30A-7AEAA8C79517}"/>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EFF0E8"/>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9">
              <a:extLst>
                <a:ext uri="{FF2B5EF4-FFF2-40B4-BE49-F238E27FC236}">
                  <a16:creationId xmlns:a16="http://schemas.microsoft.com/office/drawing/2014/main" xmlns="" id="{818F33E6-0866-2F41-8DDE-A64CA539F31B}"/>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EFF0E8"/>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0">
              <a:extLst>
                <a:ext uri="{FF2B5EF4-FFF2-40B4-BE49-F238E27FC236}">
                  <a16:creationId xmlns:a16="http://schemas.microsoft.com/office/drawing/2014/main" xmlns="" id="{E2588EE8-4ADF-0841-A1AB-61CF1D1C2A65}"/>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EFF0E8"/>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2615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bran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5EA256F2-5397-5E44-A764-D8045538C951}"/>
              </a:ext>
            </a:extLst>
          </p:cNvPr>
          <p:cNvGrpSpPr/>
          <p:nvPr userDrawn="1"/>
        </p:nvGrpSpPr>
        <p:grpSpPr>
          <a:xfrm>
            <a:off x="4689476" y="4549472"/>
            <a:ext cx="3987928" cy="1188056"/>
            <a:chOff x="4670359" y="4546880"/>
            <a:chExt cx="4005328" cy="1193239"/>
          </a:xfrm>
        </p:grpSpPr>
        <p:sp>
          <p:nvSpPr>
            <p:cNvPr id="11" name="Pie 10">
              <a:extLst>
                <a:ext uri="{FF2B5EF4-FFF2-40B4-BE49-F238E27FC236}">
                  <a16:creationId xmlns:a16="http://schemas.microsoft.com/office/drawing/2014/main" xmlns="" id="{EE33A9AE-44F0-E046-9BBA-9DC1BB5213EE}"/>
                </a:ext>
              </a:extLst>
            </p:cNvPr>
            <p:cNvSpPr/>
            <p:nvPr userDrawn="1"/>
          </p:nvSpPr>
          <p:spPr>
            <a:xfrm>
              <a:off x="6075297" y="4546881"/>
              <a:ext cx="1193238" cy="1193238"/>
            </a:xfrm>
            <a:prstGeom prst="pie">
              <a:avLst>
                <a:gd name="adj1" fmla="val 10800000"/>
                <a:gd name="adj2" fmla="val 10569"/>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ie 11">
              <a:extLst>
                <a:ext uri="{FF2B5EF4-FFF2-40B4-BE49-F238E27FC236}">
                  <a16:creationId xmlns:a16="http://schemas.microsoft.com/office/drawing/2014/main" xmlns="" id="{C75B5416-9589-C148-AD92-D2E9C066ED67}"/>
                </a:ext>
              </a:extLst>
            </p:cNvPr>
            <p:cNvSpPr/>
            <p:nvPr userDrawn="1"/>
          </p:nvSpPr>
          <p:spPr>
            <a:xfrm>
              <a:off x="7482449" y="4546880"/>
              <a:ext cx="1193238" cy="1193238"/>
            </a:xfrm>
            <a:prstGeom prst="pie">
              <a:avLst>
                <a:gd name="adj1" fmla="val 10800000"/>
                <a:gd name="adj2" fmla="val 10569"/>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Pie 12">
              <a:extLst>
                <a:ext uri="{FF2B5EF4-FFF2-40B4-BE49-F238E27FC236}">
                  <a16:creationId xmlns:a16="http://schemas.microsoft.com/office/drawing/2014/main" xmlns="" id="{F30AD8A0-E41E-E048-9E2C-D145908E93CB}"/>
                </a:ext>
              </a:extLst>
            </p:cNvPr>
            <p:cNvSpPr/>
            <p:nvPr userDrawn="1"/>
          </p:nvSpPr>
          <p:spPr>
            <a:xfrm>
              <a:off x="4670359" y="4546881"/>
              <a:ext cx="1193238" cy="1193238"/>
            </a:xfrm>
            <a:prstGeom prst="pie">
              <a:avLst>
                <a:gd name="adj1" fmla="val 10800000"/>
                <a:gd name="adj2" fmla="val 13328"/>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5170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EFE88-196E-874A-9925-2A2D0E2F2866}"/>
              </a:ext>
            </a:extLst>
          </p:cNvPr>
          <p:cNvSpPr>
            <a:spLocks noGrp="1"/>
          </p:cNvSpPr>
          <p:nvPr>
            <p:ph type="title" hasCustomPrompt="1"/>
          </p:nvPr>
        </p:nvSpPr>
        <p:spPr>
          <a:xfrm>
            <a:off x="468313" y="447674"/>
            <a:ext cx="5616575" cy="900113"/>
          </a:xfrm>
        </p:spPr>
        <p:txBody>
          <a:bodyPr/>
          <a:lstStyle>
            <a:lvl1pPr>
              <a:defRPr/>
            </a:lvl1pPr>
          </a:lstStyle>
          <a:p>
            <a:r>
              <a:rPr lang="en-US" dirty="0"/>
              <a:t>Agenda</a:t>
            </a:r>
          </a:p>
        </p:txBody>
      </p:sp>
      <p:sp>
        <p:nvSpPr>
          <p:cNvPr id="26" name="Text Placeholder 25">
            <a:extLst>
              <a:ext uri="{FF2B5EF4-FFF2-40B4-BE49-F238E27FC236}">
                <a16:creationId xmlns:a16="http://schemas.microsoft.com/office/drawing/2014/main" xmlns="" id="{A6EE5F0A-6428-B045-A831-FAC7DE726692}"/>
              </a:ext>
            </a:extLst>
          </p:cNvPr>
          <p:cNvSpPr>
            <a:spLocks noGrp="1"/>
          </p:cNvSpPr>
          <p:nvPr>
            <p:ph type="body" sz="quarter" idx="10" hasCustomPrompt="1"/>
          </p:nvPr>
        </p:nvSpPr>
        <p:spPr>
          <a:xfrm>
            <a:off x="468313" y="1347788"/>
            <a:ext cx="5616575" cy="3384550"/>
          </a:xfrm>
        </p:spPr>
        <p:txBody>
          <a:bodyPr/>
          <a:lstStyle>
            <a:lvl1pPr>
              <a:lnSpc>
                <a:spcPct val="110000"/>
              </a:lnSpc>
              <a:defRPr b="0"/>
            </a:lvl1pPr>
          </a:lstStyle>
          <a:p>
            <a:pPr lvl="0"/>
            <a:r>
              <a:rPr lang="en-US" dirty="0"/>
              <a:t>Section one – 9am</a:t>
            </a:r>
          </a:p>
          <a:p>
            <a:pPr lvl="0"/>
            <a:r>
              <a:rPr lang="en-US" dirty="0"/>
              <a:t>Coffee – 10:30am</a:t>
            </a:r>
          </a:p>
          <a:p>
            <a:pPr lvl="0"/>
            <a:r>
              <a:rPr lang="en-US" dirty="0"/>
              <a:t>Section two – 11am</a:t>
            </a:r>
          </a:p>
          <a:p>
            <a:pPr lvl="0"/>
            <a:r>
              <a:rPr lang="en-US" dirty="0"/>
              <a:t>Lunch – 12:30pm</a:t>
            </a:r>
          </a:p>
          <a:p>
            <a:pPr lvl="0"/>
            <a:r>
              <a:rPr lang="en-US" dirty="0"/>
              <a:t>Section three – 1:30pm</a:t>
            </a:r>
          </a:p>
          <a:p>
            <a:pPr lvl="0"/>
            <a:r>
              <a:rPr lang="en-US" dirty="0"/>
              <a:t>Section four – 3pm</a:t>
            </a:r>
          </a:p>
          <a:p>
            <a:pPr lvl="0"/>
            <a:r>
              <a:rPr lang="en-US" dirty="0"/>
              <a:t>Drinks – 5pm</a:t>
            </a:r>
          </a:p>
        </p:txBody>
      </p:sp>
      <p:grpSp>
        <p:nvGrpSpPr>
          <p:cNvPr id="19" name="Group 18">
            <a:extLst>
              <a:ext uri="{FF2B5EF4-FFF2-40B4-BE49-F238E27FC236}">
                <a16:creationId xmlns:a16="http://schemas.microsoft.com/office/drawing/2014/main" xmlns="" id="{783FFC9C-3D68-6B4F-B424-70BF34E3546D}"/>
              </a:ext>
            </a:extLst>
          </p:cNvPr>
          <p:cNvGrpSpPr/>
          <p:nvPr userDrawn="1"/>
        </p:nvGrpSpPr>
        <p:grpSpPr>
          <a:xfrm>
            <a:off x="7131500" y="202681"/>
            <a:ext cx="1536378" cy="247697"/>
            <a:chOff x="3354769" y="2984038"/>
            <a:chExt cx="5013727" cy="808320"/>
          </a:xfrm>
        </p:grpSpPr>
        <p:sp>
          <p:nvSpPr>
            <p:cNvPr id="20" name="Freeform 1">
              <a:extLst>
                <a:ext uri="{FF2B5EF4-FFF2-40B4-BE49-F238E27FC236}">
                  <a16:creationId xmlns:a16="http://schemas.microsoft.com/office/drawing/2014/main" xmlns="" id="{6D8B9655-1824-9F40-8958-C94653626AD6}"/>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1">
              <a:extLst>
                <a:ext uri="{FF2B5EF4-FFF2-40B4-BE49-F238E27FC236}">
                  <a16:creationId xmlns:a16="http://schemas.microsoft.com/office/drawing/2014/main" xmlns="" id="{3C53EF55-44F6-EA40-B55B-BB2AFFA1B031}"/>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1">
              <a:extLst>
                <a:ext uri="{FF2B5EF4-FFF2-40B4-BE49-F238E27FC236}">
                  <a16:creationId xmlns:a16="http://schemas.microsoft.com/office/drawing/2014/main" xmlns="" id="{73C1B5D2-E5FC-9246-A28B-EE4E741D3D83}"/>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1">
              <a:extLst>
                <a:ext uri="{FF2B5EF4-FFF2-40B4-BE49-F238E27FC236}">
                  <a16:creationId xmlns:a16="http://schemas.microsoft.com/office/drawing/2014/main" xmlns="" id="{32674BB9-05BE-034F-B02A-11B8DDFC5037}"/>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5">
              <a:extLst>
                <a:ext uri="{FF2B5EF4-FFF2-40B4-BE49-F238E27FC236}">
                  <a16:creationId xmlns:a16="http://schemas.microsoft.com/office/drawing/2014/main" xmlns="" id="{3AEC3EAF-C23A-0A47-97BE-AA00E64517B9}"/>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xmlns="" id="{B01E8954-1AE2-2D43-878C-CD41DD31DC44}"/>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7">
              <a:extLst>
                <a:ext uri="{FF2B5EF4-FFF2-40B4-BE49-F238E27FC236}">
                  <a16:creationId xmlns:a16="http://schemas.microsoft.com/office/drawing/2014/main" xmlns="" id="{E895E800-F7F2-8441-B8FE-90F7112EC7CB}"/>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8">
              <a:extLst>
                <a:ext uri="{FF2B5EF4-FFF2-40B4-BE49-F238E27FC236}">
                  <a16:creationId xmlns:a16="http://schemas.microsoft.com/office/drawing/2014/main" xmlns="" id="{07B1E6BD-BFF9-7643-A5B1-C7E8838B2EB8}"/>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9">
              <a:extLst>
                <a:ext uri="{FF2B5EF4-FFF2-40B4-BE49-F238E27FC236}">
                  <a16:creationId xmlns:a16="http://schemas.microsoft.com/office/drawing/2014/main" xmlns="" id="{DBA05DDC-3646-D745-938F-1310891C0716}"/>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Freeform 10">
              <a:extLst>
                <a:ext uri="{FF2B5EF4-FFF2-40B4-BE49-F238E27FC236}">
                  <a16:creationId xmlns:a16="http://schemas.microsoft.com/office/drawing/2014/main" xmlns="" id="{9D6F53D2-4BE8-1443-8CF8-88344456FE08}"/>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xmlns="" id="{E7F57E3B-8B6D-3B48-B515-F2F355054EC3}"/>
              </a:ext>
            </a:extLst>
          </p:cNvPr>
          <p:cNvGrpSpPr/>
          <p:nvPr userDrawn="1"/>
        </p:nvGrpSpPr>
        <p:grpSpPr>
          <a:xfrm>
            <a:off x="4689476" y="4549472"/>
            <a:ext cx="3987928" cy="1188056"/>
            <a:chOff x="4670359" y="4546880"/>
            <a:chExt cx="4005328" cy="1193239"/>
          </a:xfrm>
        </p:grpSpPr>
        <p:sp>
          <p:nvSpPr>
            <p:cNvPr id="36" name="Pie 35">
              <a:extLst>
                <a:ext uri="{FF2B5EF4-FFF2-40B4-BE49-F238E27FC236}">
                  <a16:creationId xmlns:a16="http://schemas.microsoft.com/office/drawing/2014/main" xmlns="" id="{DDD5B0EA-411F-8E4F-96D0-FD5981B8A7AD}"/>
                </a:ext>
              </a:extLst>
            </p:cNvPr>
            <p:cNvSpPr/>
            <p:nvPr userDrawn="1"/>
          </p:nvSpPr>
          <p:spPr>
            <a:xfrm>
              <a:off x="6075297" y="4546881"/>
              <a:ext cx="1193238" cy="1193238"/>
            </a:xfrm>
            <a:prstGeom prst="pie">
              <a:avLst>
                <a:gd name="adj1" fmla="val 10800000"/>
                <a:gd name="adj2" fmla="val 10569"/>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Pie 36">
              <a:extLst>
                <a:ext uri="{FF2B5EF4-FFF2-40B4-BE49-F238E27FC236}">
                  <a16:creationId xmlns:a16="http://schemas.microsoft.com/office/drawing/2014/main" xmlns="" id="{B7B43C95-1944-7C49-AEFF-B88327974FE1}"/>
                </a:ext>
              </a:extLst>
            </p:cNvPr>
            <p:cNvSpPr/>
            <p:nvPr userDrawn="1"/>
          </p:nvSpPr>
          <p:spPr>
            <a:xfrm>
              <a:off x="7482449" y="4546880"/>
              <a:ext cx="1193238" cy="1193238"/>
            </a:xfrm>
            <a:prstGeom prst="pie">
              <a:avLst>
                <a:gd name="adj1" fmla="val 10800000"/>
                <a:gd name="adj2" fmla="val 10569"/>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Pie 37">
              <a:extLst>
                <a:ext uri="{FF2B5EF4-FFF2-40B4-BE49-F238E27FC236}">
                  <a16:creationId xmlns:a16="http://schemas.microsoft.com/office/drawing/2014/main" xmlns="" id="{5838611B-FE04-7144-B78F-C9829DB31B7D}"/>
                </a:ext>
              </a:extLst>
            </p:cNvPr>
            <p:cNvSpPr/>
            <p:nvPr userDrawn="1"/>
          </p:nvSpPr>
          <p:spPr>
            <a:xfrm>
              <a:off x="4670359" y="4546881"/>
              <a:ext cx="1193238" cy="1193238"/>
            </a:xfrm>
            <a:prstGeom prst="pie">
              <a:avLst>
                <a:gd name="adj1" fmla="val 10800000"/>
                <a:gd name="adj2" fmla="val 13328"/>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3583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AF248-F604-4C4A-B8C5-774EB95F181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6" name="Text Placeholder 16">
            <a:extLst>
              <a:ext uri="{FF2B5EF4-FFF2-40B4-BE49-F238E27FC236}">
                <a16:creationId xmlns:a16="http://schemas.microsoft.com/office/drawing/2014/main" xmlns="" id="{9CFAE698-3048-1042-858C-B6A473DC4557}"/>
              </a:ext>
            </a:extLst>
          </p:cNvPr>
          <p:cNvSpPr>
            <a:spLocks noGrp="1"/>
          </p:cNvSpPr>
          <p:nvPr>
            <p:ph type="body" sz="quarter" idx="14"/>
          </p:nvPr>
        </p:nvSpPr>
        <p:spPr>
          <a:xfrm>
            <a:off x="468313" y="1347788"/>
            <a:ext cx="3995737" cy="2484437"/>
          </a:xfrm>
          <a:prstGeom prst="rect">
            <a:avLst/>
          </a:prstGeom>
        </p:spPr>
        <p:txBody>
          <a:bodyPr/>
          <a:lstStyle>
            <a:lvl1pPr>
              <a:buSzPct val="100000"/>
              <a:defRPr>
                <a:solidFill>
                  <a:schemeClr val="tx2"/>
                </a:solidFill>
              </a:defRPr>
            </a:lvl1pPr>
            <a:lvl2pPr>
              <a:buSzPct val="100000"/>
              <a:defRPr>
                <a:solidFill>
                  <a:schemeClr val="tx2"/>
                </a:solidFill>
              </a:defRPr>
            </a:lvl2pPr>
            <a:lvl3pPr>
              <a:buSzPct val="100000"/>
              <a:defRPr>
                <a:solidFill>
                  <a:schemeClr val="tx2"/>
                </a:solidFill>
              </a:defRPr>
            </a:lvl3pPr>
          </a:lstStyle>
          <a:p>
            <a:pPr lvl="0"/>
            <a:r>
              <a:rPr lang="en-US" dirty="0"/>
              <a:t>Edit Master text styles</a:t>
            </a:r>
          </a:p>
          <a:p>
            <a:pPr lvl="1"/>
            <a:r>
              <a:rPr lang="en-US" dirty="0"/>
              <a:t>Second level</a:t>
            </a:r>
          </a:p>
          <a:p>
            <a:pPr lvl="2"/>
            <a:r>
              <a:rPr lang="en-US" dirty="0"/>
              <a:t>Third level</a:t>
            </a:r>
          </a:p>
        </p:txBody>
      </p:sp>
      <p:sp>
        <p:nvSpPr>
          <p:cNvPr id="17" name="Slide Number Placeholder 17">
            <a:extLst>
              <a:ext uri="{FF2B5EF4-FFF2-40B4-BE49-F238E27FC236}">
                <a16:creationId xmlns:a16="http://schemas.microsoft.com/office/drawing/2014/main" xmlns="" id="{BDE582BA-2931-1246-9EC8-7E2321836405}"/>
              </a:ext>
            </a:extLst>
          </p:cNvPr>
          <p:cNvSpPr>
            <a:spLocks noGrp="1"/>
          </p:cNvSpPr>
          <p:nvPr>
            <p:ph type="sldNum" sz="quarter" idx="15"/>
          </p:nvPr>
        </p:nvSpPr>
        <p:spPr>
          <a:xfrm>
            <a:off x="0" y="4732337"/>
            <a:ext cx="468313" cy="411163"/>
          </a:xfrm>
        </p:spPr>
        <p:txBody>
          <a:bodyPr/>
          <a:lstStyle>
            <a:lvl1pPr algn="ctr">
              <a:defRPr/>
            </a:lvl1pPr>
          </a:lstStyle>
          <a:p>
            <a:fld id="{985F1269-38B7-5546-8DF8-749FA050B866}" type="slidenum">
              <a:rPr lang="en-GB"/>
              <a:pPr/>
              <a:t>‹#›</a:t>
            </a:fld>
            <a:endParaRPr lang="en-GB" dirty="0"/>
          </a:p>
        </p:txBody>
      </p:sp>
      <p:grpSp>
        <p:nvGrpSpPr>
          <p:cNvPr id="23" name="Group 22">
            <a:extLst>
              <a:ext uri="{FF2B5EF4-FFF2-40B4-BE49-F238E27FC236}">
                <a16:creationId xmlns:a16="http://schemas.microsoft.com/office/drawing/2014/main" xmlns="" id="{BDB06CF8-DD97-5642-99D8-A121EB7F92D3}"/>
              </a:ext>
            </a:extLst>
          </p:cNvPr>
          <p:cNvGrpSpPr/>
          <p:nvPr userDrawn="1"/>
        </p:nvGrpSpPr>
        <p:grpSpPr>
          <a:xfrm>
            <a:off x="6846255" y="202681"/>
            <a:ext cx="1536378" cy="247697"/>
            <a:chOff x="3354769" y="2984038"/>
            <a:chExt cx="5013727" cy="808320"/>
          </a:xfrm>
        </p:grpSpPr>
        <p:sp>
          <p:nvSpPr>
            <p:cNvPr id="24" name="Freeform 1">
              <a:extLst>
                <a:ext uri="{FF2B5EF4-FFF2-40B4-BE49-F238E27FC236}">
                  <a16:creationId xmlns:a16="http://schemas.microsoft.com/office/drawing/2014/main" xmlns="" id="{89BC2C2D-9D2F-1542-96DD-5C822DC77F1D}"/>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
              <a:extLst>
                <a:ext uri="{FF2B5EF4-FFF2-40B4-BE49-F238E27FC236}">
                  <a16:creationId xmlns:a16="http://schemas.microsoft.com/office/drawing/2014/main" xmlns="" id="{20D3D084-8674-D64B-B0F8-CBC02E140A81}"/>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
              <a:extLst>
                <a:ext uri="{FF2B5EF4-FFF2-40B4-BE49-F238E27FC236}">
                  <a16:creationId xmlns:a16="http://schemas.microsoft.com/office/drawing/2014/main" xmlns="" id="{E7C39E96-3FAE-434C-B101-7883C0CF3A94}"/>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
              <a:extLst>
                <a:ext uri="{FF2B5EF4-FFF2-40B4-BE49-F238E27FC236}">
                  <a16:creationId xmlns:a16="http://schemas.microsoft.com/office/drawing/2014/main" xmlns="" id="{C39D649E-3DA4-504D-950B-2C5525D80420}"/>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5">
              <a:extLst>
                <a:ext uri="{FF2B5EF4-FFF2-40B4-BE49-F238E27FC236}">
                  <a16:creationId xmlns:a16="http://schemas.microsoft.com/office/drawing/2014/main" xmlns="" id="{F04643D8-FB1D-9446-ADCE-79ED33180203}"/>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xmlns="" id="{553B1F96-1A91-BB4C-BE77-800A963BF621}"/>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xmlns="" id="{E719DD24-8BB7-6241-94D5-2DEBB7DF8DB0}"/>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8">
              <a:extLst>
                <a:ext uri="{FF2B5EF4-FFF2-40B4-BE49-F238E27FC236}">
                  <a16:creationId xmlns:a16="http://schemas.microsoft.com/office/drawing/2014/main" xmlns="" id="{58C25EFF-4A18-2F41-8CF5-7E44C18BD16F}"/>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9">
              <a:extLst>
                <a:ext uri="{FF2B5EF4-FFF2-40B4-BE49-F238E27FC236}">
                  <a16:creationId xmlns:a16="http://schemas.microsoft.com/office/drawing/2014/main" xmlns="" id="{09FCB009-E9C3-1444-80EF-D37894FD8030}"/>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0">
              <a:extLst>
                <a:ext uri="{FF2B5EF4-FFF2-40B4-BE49-F238E27FC236}">
                  <a16:creationId xmlns:a16="http://schemas.microsoft.com/office/drawing/2014/main" xmlns="" id="{9073C447-8267-1F49-AFEB-74E29B426FC0}"/>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5515499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AF248-F604-4C4A-B8C5-774EB95F181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7" name="Text Placeholder 16">
            <a:extLst>
              <a:ext uri="{FF2B5EF4-FFF2-40B4-BE49-F238E27FC236}">
                <a16:creationId xmlns:a16="http://schemas.microsoft.com/office/drawing/2014/main" xmlns="" id="{DE70ECCF-F44B-D146-B2E8-61CEF29FC107}"/>
              </a:ext>
            </a:extLst>
          </p:cNvPr>
          <p:cNvSpPr>
            <a:spLocks noGrp="1"/>
          </p:cNvSpPr>
          <p:nvPr>
            <p:ph type="body" sz="quarter" idx="14"/>
          </p:nvPr>
        </p:nvSpPr>
        <p:spPr>
          <a:xfrm>
            <a:off x="468313" y="1347788"/>
            <a:ext cx="6804025" cy="2484437"/>
          </a:xfrm>
          <a:prstGeom prst="rect">
            <a:avLst/>
          </a:prstGeom>
        </p:spPr>
        <p:txBody>
          <a:bodyPr/>
          <a:lstStyle>
            <a:lvl1pPr>
              <a:buSzPct val="100000"/>
              <a:defRPr>
                <a:solidFill>
                  <a:schemeClr val="tx2"/>
                </a:solidFill>
              </a:defRPr>
            </a:lvl1pPr>
            <a:lvl2pPr>
              <a:buSzPct val="100000"/>
              <a:defRPr>
                <a:solidFill>
                  <a:schemeClr val="tx2"/>
                </a:solidFill>
              </a:defRPr>
            </a:lvl2pPr>
            <a:lvl3pPr>
              <a:buSzPct val="100000"/>
              <a:defRPr>
                <a:solidFill>
                  <a:schemeClr val="tx2"/>
                </a:solidFill>
              </a:defRPr>
            </a:lvl3pPr>
          </a:lstStyle>
          <a:p>
            <a:pPr lvl="0"/>
            <a:r>
              <a:rPr lang="en-US" dirty="0"/>
              <a:t>Edit Master text styles</a:t>
            </a:r>
          </a:p>
          <a:p>
            <a:pPr lvl="1"/>
            <a:r>
              <a:rPr lang="en-US" dirty="0"/>
              <a:t>Second level</a:t>
            </a:r>
          </a:p>
          <a:p>
            <a:pPr lvl="2"/>
            <a:r>
              <a:rPr lang="en-US" dirty="0"/>
              <a:t>Third level</a:t>
            </a:r>
          </a:p>
        </p:txBody>
      </p:sp>
      <p:sp>
        <p:nvSpPr>
          <p:cNvPr id="18" name="Slide Number Placeholder 17">
            <a:extLst>
              <a:ext uri="{FF2B5EF4-FFF2-40B4-BE49-F238E27FC236}">
                <a16:creationId xmlns:a16="http://schemas.microsoft.com/office/drawing/2014/main" xmlns="" id="{FED23638-096F-0E48-9C24-808FEBBA5BAE}"/>
              </a:ext>
            </a:extLst>
          </p:cNvPr>
          <p:cNvSpPr>
            <a:spLocks noGrp="1"/>
          </p:cNvSpPr>
          <p:nvPr>
            <p:ph type="sldNum" sz="quarter" idx="15"/>
          </p:nvPr>
        </p:nvSpPr>
        <p:spPr>
          <a:xfrm>
            <a:off x="0" y="4732337"/>
            <a:ext cx="468313" cy="411163"/>
          </a:xfrm>
        </p:spPr>
        <p:txBody>
          <a:bodyPr/>
          <a:lstStyle>
            <a:lvl1pPr algn="ctr">
              <a:defRPr/>
            </a:lvl1pPr>
          </a:lstStyle>
          <a:p>
            <a:fld id="{985F1269-38B7-5546-8DF8-749FA050B866}" type="slidenum">
              <a:rPr lang="en-GB"/>
              <a:pPr/>
              <a:t>‹#›</a:t>
            </a:fld>
            <a:endParaRPr lang="en-GB" dirty="0"/>
          </a:p>
        </p:txBody>
      </p:sp>
      <p:grpSp>
        <p:nvGrpSpPr>
          <p:cNvPr id="22" name="Group 21">
            <a:extLst>
              <a:ext uri="{FF2B5EF4-FFF2-40B4-BE49-F238E27FC236}">
                <a16:creationId xmlns:a16="http://schemas.microsoft.com/office/drawing/2014/main" xmlns="" id="{64CA74A7-0406-0648-BD7D-4124924A43BD}"/>
              </a:ext>
            </a:extLst>
          </p:cNvPr>
          <p:cNvGrpSpPr/>
          <p:nvPr userDrawn="1"/>
        </p:nvGrpSpPr>
        <p:grpSpPr>
          <a:xfrm>
            <a:off x="4689476" y="4549472"/>
            <a:ext cx="3987928" cy="1188056"/>
            <a:chOff x="4670359" y="4546880"/>
            <a:chExt cx="4005328" cy="1193239"/>
          </a:xfrm>
        </p:grpSpPr>
        <p:sp>
          <p:nvSpPr>
            <p:cNvPr id="34" name="Pie 33">
              <a:extLst>
                <a:ext uri="{FF2B5EF4-FFF2-40B4-BE49-F238E27FC236}">
                  <a16:creationId xmlns:a16="http://schemas.microsoft.com/office/drawing/2014/main" xmlns="" id="{9E88B34F-CA23-9042-A6C2-1377D9F66EF9}"/>
                </a:ext>
              </a:extLst>
            </p:cNvPr>
            <p:cNvSpPr/>
            <p:nvPr userDrawn="1"/>
          </p:nvSpPr>
          <p:spPr>
            <a:xfrm>
              <a:off x="6075297" y="4546881"/>
              <a:ext cx="1193238" cy="1193238"/>
            </a:xfrm>
            <a:prstGeom prst="pie">
              <a:avLst>
                <a:gd name="adj1" fmla="val 10800000"/>
                <a:gd name="adj2" fmla="val 10569"/>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Pie 34">
              <a:extLst>
                <a:ext uri="{FF2B5EF4-FFF2-40B4-BE49-F238E27FC236}">
                  <a16:creationId xmlns:a16="http://schemas.microsoft.com/office/drawing/2014/main" xmlns="" id="{01ADC7D9-0892-AB40-81DF-E438B4E6BFA1}"/>
                </a:ext>
              </a:extLst>
            </p:cNvPr>
            <p:cNvSpPr/>
            <p:nvPr userDrawn="1"/>
          </p:nvSpPr>
          <p:spPr>
            <a:xfrm>
              <a:off x="7482449" y="4546880"/>
              <a:ext cx="1193238" cy="1193238"/>
            </a:xfrm>
            <a:prstGeom prst="pie">
              <a:avLst>
                <a:gd name="adj1" fmla="val 10800000"/>
                <a:gd name="adj2" fmla="val 10569"/>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Pie 35">
              <a:extLst>
                <a:ext uri="{FF2B5EF4-FFF2-40B4-BE49-F238E27FC236}">
                  <a16:creationId xmlns:a16="http://schemas.microsoft.com/office/drawing/2014/main" xmlns="" id="{80D79F72-63A4-D448-BA34-A627143A70E4}"/>
                </a:ext>
              </a:extLst>
            </p:cNvPr>
            <p:cNvSpPr/>
            <p:nvPr userDrawn="1"/>
          </p:nvSpPr>
          <p:spPr>
            <a:xfrm>
              <a:off x="4670359" y="4546881"/>
              <a:ext cx="1193238" cy="1193238"/>
            </a:xfrm>
            <a:prstGeom prst="pie">
              <a:avLst>
                <a:gd name="adj1" fmla="val 10800000"/>
                <a:gd name="adj2" fmla="val 13328"/>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3" name="Group 22">
            <a:extLst>
              <a:ext uri="{FF2B5EF4-FFF2-40B4-BE49-F238E27FC236}">
                <a16:creationId xmlns:a16="http://schemas.microsoft.com/office/drawing/2014/main" xmlns="" id="{E5FAD13A-AA88-F64A-A118-ECD4F809799F}"/>
              </a:ext>
            </a:extLst>
          </p:cNvPr>
          <p:cNvGrpSpPr/>
          <p:nvPr userDrawn="1"/>
        </p:nvGrpSpPr>
        <p:grpSpPr>
          <a:xfrm>
            <a:off x="7131500" y="202681"/>
            <a:ext cx="1536378" cy="247697"/>
            <a:chOff x="3354769" y="2984038"/>
            <a:chExt cx="5013727" cy="808320"/>
          </a:xfrm>
        </p:grpSpPr>
        <p:sp>
          <p:nvSpPr>
            <p:cNvPr id="24" name="Freeform 1">
              <a:extLst>
                <a:ext uri="{FF2B5EF4-FFF2-40B4-BE49-F238E27FC236}">
                  <a16:creationId xmlns:a16="http://schemas.microsoft.com/office/drawing/2014/main" xmlns="" id="{B91058C5-4E8E-8C4D-9B4A-E1384B88F40C}"/>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
              <a:extLst>
                <a:ext uri="{FF2B5EF4-FFF2-40B4-BE49-F238E27FC236}">
                  <a16:creationId xmlns:a16="http://schemas.microsoft.com/office/drawing/2014/main" xmlns="" id="{0E419A66-453D-2C46-9BDB-00A38D56D65B}"/>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
              <a:extLst>
                <a:ext uri="{FF2B5EF4-FFF2-40B4-BE49-F238E27FC236}">
                  <a16:creationId xmlns:a16="http://schemas.microsoft.com/office/drawing/2014/main" xmlns="" id="{A9C4E189-A363-0F49-97BA-E2305087310F}"/>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
              <a:extLst>
                <a:ext uri="{FF2B5EF4-FFF2-40B4-BE49-F238E27FC236}">
                  <a16:creationId xmlns:a16="http://schemas.microsoft.com/office/drawing/2014/main" xmlns="" id="{DC2767CA-4C62-9940-9544-517FEBABCCA4}"/>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5">
              <a:extLst>
                <a:ext uri="{FF2B5EF4-FFF2-40B4-BE49-F238E27FC236}">
                  <a16:creationId xmlns:a16="http://schemas.microsoft.com/office/drawing/2014/main" xmlns="" id="{6DA7412F-87A7-E041-8016-6897B7A4844F}"/>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xmlns="" id="{A108E533-C109-1944-BCD7-0BA6A7E1E410}"/>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xmlns="" id="{220735A0-28CF-5948-B0F7-7AF6E9AEAB3B}"/>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8">
              <a:extLst>
                <a:ext uri="{FF2B5EF4-FFF2-40B4-BE49-F238E27FC236}">
                  <a16:creationId xmlns:a16="http://schemas.microsoft.com/office/drawing/2014/main" xmlns="" id="{6B6BA14D-78AE-9549-8171-D4598B265B5D}"/>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9">
              <a:extLst>
                <a:ext uri="{FF2B5EF4-FFF2-40B4-BE49-F238E27FC236}">
                  <a16:creationId xmlns:a16="http://schemas.microsoft.com/office/drawing/2014/main" xmlns="" id="{F9BAD6B3-E339-FA49-BD80-07F0CD3E3445}"/>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0">
              <a:extLst>
                <a:ext uri="{FF2B5EF4-FFF2-40B4-BE49-F238E27FC236}">
                  <a16:creationId xmlns:a16="http://schemas.microsoft.com/office/drawing/2014/main" xmlns="" id="{4D1605F3-2FA5-4443-91FF-7BFB7ACD0C93}"/>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287463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AF248-F604-4C4A-B8C5-774EB95F181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7" name="Text Placeholder 16">
            <a:extLst>
              <a:ext uri="{FF2B5EF4-FFF2-40B4-BE49-F238E27FC236}">
                <a16:creationId xmlns:a16="http://schemas.microsoft.com/office/drawing/2014/main" xmlns="" id="{C6CC2337-9E8D-664F-BCB0-251B9BC6D3BC}"/>
              </a:ext>
            </a:extLst>
          </p:cNvPr>
          <p:cNvSpPr>
            <a:spLocks noGrp="1"/>
          </p:cNvSpPr>
          <p:nvPr>
            <p:ph type="body" sz="quarter" idx="14"/>
          </p:nvPr>
        </p:nvSpPr>
        <p:spPr>
          <a:xfrm>
            <a:off x="468313" y="1347788"/>
            <a:ext cx="3995737" cy="248443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xmlns="" id="{E2030331-8D3B-EA46-8D22-89F7E6E7E43E}"/>
              </a:ext>
            </a:extLst>
          </p:cNvPr>
          <p:cNvSpPr>
            <a:spLocks noGrp="1"/>
          </p:cNvSpPr>
          <p:nvPr>
            <p:ph type="body" sz="quarter" idx="16"/>
          </p:nvPr>
        </p:nvSpPr>
        <p:spPr>
          <a:xfrm>
            <a:off x="4680313" y="1347788"/>
            <a:ext cx="3995737" cy="248443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
        <p:nvSpPr>
          <p:cNvPr id="20" name="Slide Number Placeholder 17">
            <a:extLst>
              <a:ext uri="{FF2B5EF4-FFF2-40B4-BE49-F238E27FC236}">
                <a16:creationId xmlns:a16="http://schemas.microsoft.com/office/drawing/2014/main" xmlns="" id="{20DF6AFD-AC6E-0E4A-90F1-9ED853B220F6}"/>
              </a:ext>
            </a:extLst>
          </p:cNvPr>
          <p:cNvSpPr>
            <a:spLocks noGrp="1"/>
          </p:cNvSpPr>
          <p:nvPr>
            <p:ph type="sldNum" sz="quarter" idx="15"/>
          </p:nvPr>
        </p:nvSpPr>
        <p:spPr>
          <a:xfrm>
            <a:off x="0" y="4732337"/>
            <a:ext cx="468313" cy="411163"/>
          </a:xfrm>
        </p:spPr>
        <p:txBody>
          <a:bodyPr/>
          <a:lstStyle>
            <a:lvl1pPr algn="ctr">
              <a:defRPr/>
            </a:lvl1pPr>
          </a:lstStyle>
          <a:p>
            <a:fld id="{985F1269-38B7-5546-8DF8-749FA050B866}" type="slidenum">
              <a:rPr lang="en-GB"/>
              <a:pPr/>
              <a:t>‹#›</a:t>
            </a:fld>
            <a:endParaRPr lang="en-GB" dirty="0"/>
          </a:p>
        </p:txBody>
      </p:sp>
      <p:grpSp>
        <p:nvGrpSpPr>
          <p:cNvPr id="23" name="Group 22">
            <a:extLst>
              <a:ext uri="{FF2B5EF4-FFF2-40B4-BE49-F238E27FC236}">
                <a16:creationId xmlns:a16="http://schemas.microsoft.com/office/drawing/2014/main" xmlns="" id="{F793F05D-B7E0-6945-A828-94ACAC8A5E80}"/>
              </a:ext>
            </a:extLst>
          </p:cNvPr>
          <p:cNvGrpSpPr/>
          <p:nvPr userDrawn="1"/>
        </p:nvGrpSpPr>
        <p:grpSpPr>
          <a:xfrm>
            <a:off x="7131500" y="202681"/>
            <a:ext cx="1536378" cy="247697"/>
            <a:chOff x="3354769" y="2984038"/>
            <a:chExt cx="5013727" cy="808320"/>
          </a:xfrm>
        </p:grpSpPr>
        <p:sp>
          <p:nvSpPr>
            <p:cNvPr id="24" name="Freeform 1">
              <a:extLst>
                <a:ext uri="{FF2B5EF4-FFF2-40B4-BE49-F238E27FC236}">
                  <a16:creationId xmlns:a16="http://schemas.microsoft.com/office/drawing/2014/main" xmlns="" id="{10B7B5C5-C5C2-CC43-91FC-3B0D48CD05F4}"/>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
              <a:extLst>
                <a:ext uri="{FF2B5EF4-FFF2-40B4-BE49-F238E27FC236}">
                  <a16:creationId xmlns:a16="http://schemas.microsoft.com/office/drawing/2014/main" xmlns="" id="{37D4D6CD-7098-4841-9A85-7D523FE4972F}"/>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
              <a:extLst>
                <a:ext uri="{FF2B5EF4-FFF2-40B4-BE49-F238E27FC236}">
                  <a16:creationId xmlns:a16="http://schemas.microsoft.com/office/drawing/2014/main" xmlns="" id="{E1FACE45-EDF0-DE4A-8F33-65643F0A80E1}"/>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
              <a:extLst>
                <a:ext uri="{FF2B5EF4-FFF2-40B4-BE49-F238E27FC236}">
                  <a16:creationId xmlns:a16="http://schemas.microsoft.com/office/drawing/2014/main" xmlns="" id="{7740D429-5951-6F47-96CB-A0CE39A9248D}"/>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5">
              <a:extLst>
                <a:ext uri="{FF2B5EF4-FFF2-40B4-BE49-F238E27FC236}">
                  <a16:creationId xmlns:a16="http://schemas.microsoft.com/office/drawing/2014/main" xmlns="" id="{D978DE6B-7988-D14E-8478-E4E3B27F459D}"/>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xmlns="" id="{8B30418B-4862-974F-982B-8E726E1F6191}"/>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xmlns="" id="{6A738F4F-5FA8-7943-B16B-39F27FE8842D}"/>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8">
              <a:extLst>
                <a:ext uri="{FF2B5EF4-FFF2-40B4-BE49-F238E27FC236}">
                  <a16:creationId xmlns:a16="http://schemas.microsoft.com/office/drawing/2014/main" xmlns="" id="{3CF2086D-B3B1-D842-B50E-F750CD72B232}"/>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9">
              <a:extLst>
                <a:ext uri="{FF2B5EF4-FFF2-40B4-BE49-F238E27FC236}">
                  <a16:creationId xmlns:a16="http://schemas.microsoft.com/office/drawing/2014/main" xmlns="" id="{DEC8D875-642B-E345-8F8B-1757FD504DFC}"/>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0">
              <a:extLst>
                <a:ext uri="{FF2B5EF4-FFF2-40B4-BE49-F238E27FC236}">
                  <a16:creationId xmlns:a16="http://schemas.microsoft.com/office/drawing/2014/main" xmlns="" id="{2F66D701-861A-3B4B-9477-A3A1E258791E}"/>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181172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ith bra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AF248-F604-4C4A-B8C5-774EB95F181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7" name="Text Placeholder 16">
            <a:extLst>
              <a:ext uri="{FF2B5EF4-FFF2-40B4-BE49-F238E27FC236}">
                <a16:creationId xmlns:a16="http://schemas.microsoft.com/office/drawing/2014/main" xmlns="" id="{C6CC2337-9E8D-664F-BCB0-251B9BC6D3BC}"/>
              </a:ext>
            </a:extLst>
          </p:cNvPr>
          <p:cNvSpPr>
            <a:spLocks noGrp="1"/>
          </p:cNvSpPr>
          <p:nvPr>
            <p:ph type="body" sz="quarter" idx="14"/>
          </p:nvPr>
        </p:nvSpPr>
        <p:spPr>
          <a:xfrm>
            <a:off x="468313" y="1347788"/>
            <a:ext cx="3995737" cy="248443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
        <p:nvSpPr>
          <p:cNvPr id="19" name="Text Placeholder 16">
            <a:extLst>
              <a:ext uri="{FF2B5EF4-FFF2-40B4-BE49-F238E27FC236}">
                <a16:creationId xmlns:a16="http://schemas.microsoft.com/office/drawing/2014/main" xmlns="" id="{E2030331-8D3B-EA46-8D22-89F7E6E7E43E}"/>
              </a:ext>
            </a:extLst>
          </p:cNvPr>
          <p:cNvSpPr>
            <a:spLocks noGrp="1"/>
          </p:cNvSpPr>
          <p:nvPr>
            <p:ph type="body" sz="quarter" idx="16"/>
          </p:nvPr>
        </p:nvSpPr>
        <p:spPr>
          <a:xfrm>
            <a:off x="4680313" y="1347788"/>
            <a:ext cx="3995737" cy="2484437"/>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a:t>Edit Master text styles</a:t>
            </a:r>
          </a:p>
          <a:p>
            <a:pPr lvl="1"/>
            <a:r>
              <a:rPr lang="en-US"/>
              <a:t>Second level</a:t>
            </a:r>
          </a:p>
          <a:p>
            <a:pPr lvl="2"/>
            <a:r>
              <a:rPr lang="en-US"/>
              <a:t>Third level</a:t>
            </a:r>
          </a:p>
        </p:txBody>
      </p:sp>
      <p:sp>
        <p:nvSpPr>
          <p:cNvPr id="35" name="Slide Number Placeholder 17">
            <a:extLst>
              <a:ext uri="{FF2B5EF4-FFF2-40B4-BE49-F238E27FC236}">
                <a16:creationId xmlns:a16="http://schemas.microsoft.com/office/drawing/2014/main" xmlns="" id="{16C71DEC-8358-6D4E-96A0-2670147E80B1}"/>
              </a:ext>
            </a:extLst>
          </p:cNvPr>
          <p:cNvSpPr>
            <a:spLocks noGrp="1"/>
          </p:cNvSpPr>
          <p:nvPr>
            <p:ph type="sldNum" sz="quarter" idx="15"/>
          </p:nvPr>
        </p:nvSpPr>
        <p:spPr>
          <a:xfrm>
            <a:off x="0" y="4732337"/>
            <a:ext cx="468313" cy="411163"/>
          </a:xfrm>
        </p:spPr>
        <p:txBody>
          <a:bodyPr/>
          <a:lstStyle>
            <a:lvl1pPr algn="ctr">
              <a:defRPr/>
            </a:lvl1pPr>
          </a:lstStyle>
          <a:p>
            <a:fld id="{985F1269-38B7-5546-8DF8-749FA050B866}" type="slidenum">
              <a:rPr lang="en-GB"/>
              <a:pPr/>
              <a:t>‹#›</a:t>
            </a:fld>
            <a:endParaRPr lang="en-GB" dirty="0"/>
          </a:p>
        </p:txBody>
      </p:sp>
      <p:grpSp>
        <p:nvGrpSpPr>
          <p:cNvPr id="48" name="Group 47">
            <a:extLst>
              <a:ext uri="{FF2B5EF4-FFF2-40B4-BE49-F238E27FC236}">
                <a16:creationId xmlns:a16="http://schemas.microsoft.com/office/drawing/2014/main" xmlns="" id="{16D5F148-9795-944D-A0DA-AE69522A0961}"/>
              </a:ext>
            </a:extLst>
          </p:cNvPr>
          <p:cNvGrpSpPr/>
          <p:nvPr userDrawn="1"/>
        </p:nvGrpSpPr>
        <p:grpSpPr>
          <a:xfrm>
            <a:off x="4689476" y="4549472"/>
            <a:ext cx="3987928" cy="1188056"/>
            <a:chOff x="4670359" y="4546880"/>
            <a:chExt cx="4005328" cy="1193239"/>
          </a:xfrm>
        </p:grpSpPr>
        <p:sp>
          <p:nvSpPr>
            <p:cNvPr id="49" name="Pie 48">
              <a:extLst>
                <a:ext uri="{FF2B5EF4-FFF2-40B4-BE49-F238E27FC236}">
                  <a16:creationId xmlns:a16="http://schemas.microsoft.com/office/drawing/2014/main" xmlns="" id="{6EA86FC3-A44C-A847-B074-F68B8928AD49}"/>
                </a:ext>
              </a:extLst>
            </p:cNvPr>
            <p:cNvSpPr/>
            <p:nvPr userDrawn="1"/>
          </p:nvSpPr>
          <p:spPr>
            <a:xfrm>
              <a:off x="6075297" y="4546881"/>
              <a:ext cx="1193238" cy="1193238"/>
            </a:xfrm>
            <a:prstGeom prst="pie">
              <a:avLst>
                <a:gd name="adj1" fmla="val 10800000"/>
                <a:gd name="adj2" fmla="val 10569"/>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ie 49">
              <a:extLst>
                <a:ext uri="{FF2B5EF4-FFF2-40B4-BE49-F238E27FC236}">
                  <a16:creationId xmlns:a16="http://schemas.microsoft.com/office/drawing/2014/main" xmlns="" id="{E0E6A329-9EE7-454A-B09D-2FBD1A67FB28}"/>
                </a:ext>
              </a:extLst>
            </p:cNvPr>
            <p:cNvSpPr/>
            <p:nvPr userDrawn="1"/>
          </p:nvSpPr>
          <p:spPr>
            <a:xfrm>
              <a:off x="7482449" y="4546880"/>
              <a:ext cx="1193238" cy="1193238"/>
            </a:xfrm>
            <a:prstGeom prst="pie">
              <a:avLst>
                <a:gd name="adj1" fmla="val 10800000"/>
                <a:gd name="adj2" fmla="val 10569"/>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ie 50">
              <a:extLst>
                <a:ext uri="{FF2B5EF4-FFF2-40B4-BE49-F238E27FC236}">
                  <a16:creationId xmlns:a16="http://schemas.microsoft.com/office/drawing/2014/main" xmlns="" id="{92BF3795-8634-9549-8A02-36D23B75E9F7}"/>
                </a:ext>
              </a:extLst>
            </p:cNvPr>
            <p:cNvSpPr/>
            <p:nvPr userDrawn="1"/>
          </p:nvSpPr>
          <p:spPr>
            <a:xfrm>
              <a:off x="4670359" y="4546881"/>
              <a:ext cx="1193238" cy="1193238"/>
            </a:xfrm>
            <a:prstGeom prst="pie">
              <a:avLst>
                <a:gd name="adj1" fmla="val 10800000"/>
                <a:gd name="adj2" fmla="val 13328"/>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3" name="Group 22">
            <a:extLst>
              <a:ext uri="{FF2B5EF4-FFF2-40B4-BE49-F238E27FC236}">
                <a16:creationId xmlns:a16="http://schemas.microsoft.com/office/drawing/2014/main" xmlns="" id="{19A28CEB-D341-3D4C-99A0-8C68382428E7}"/>
              </a:ext>
            </a:extLst>
          </p:cNvPr>
          <p:cNvGrpSpPr/>
          <p:nvPr userDrawn="1"/>
        </p:nvGrpSpPr>
        <p:grpSpPr>
          <a:xfrm>
            <a:off x="7131500" y="202681"/>
            <a:ext cx="1536378" cy="247697"/>
            <a:chOff x="3354769" y="2984038"/>
            <a:chExt cx="5013727" cy="808320"/>
          </a:xfrm>
        </p:grpSpPr>
        <p:sp>
          <p:nvSpPr>
            <p:cNvPr id="24" name="Freeform 1">
              <a:extLst>
                <a:ext uri="{FF2B5EF4-FFF2-40B4-BE49-F238E27FC236}">
                  <a16:creationId xmlns:a16="http://schemas.microsoft.com/office/drawing/2014/main" xmlns="" id="{3069E830-F5D8-894E-9896-DB3BD087BB3F}"/>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
              <a:extLst>
                <a:ext uri="{FF2B5EF4-FFF2-40B4-BE49-F238E27FC236}">
                  <a16:creationId xmlns:a16="http://schemas.microsoft.com/office/drawing/2014/main" xmlns="" id="{CFF4834B-C71D-5241-A5B8-7D5B8735F0CE}"/>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
              <a:extLst>
                <a:ext uri="{FF2B5EF4-FFF2-40B4-BE49-F238E27FC236}">
                  <a16:creationId xmlns:a16="http://schemas.microsoft.com/office/drawing/2014/main" xmlns="" id="{07181378-5495-8D44-B84B-90856AD47722}"/>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
              <a:extLst>
                <a:ext uri="{FF2B5EF4-FFF2-40B4-BE49-F238E27FC236}">
                  <a16:creationId xmlns:a16="http://schemas.microsoft.com/office/drawing/2014/main" xmlns="" id="{08DA5E27-A0A4-D14F-9A08-D8553A184556}"/>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5">
              <a:extLst>
                <a:ext uri="{FF2B5EF4-FFF2-40B4-BE49-F238E27FC236}">
                  <a16:creationId xmlns:a16="http://schemas.microsoft.com/office/drawing/2014/main" xmlns="" id="{D8E15497-CCC7-2440-AFE2-137F17D514DB}"/>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xmlns="" id="{C95B8C5E-61C8-0345-AC13-146BAD10AA66}"/>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xmlns="" id="{378E5591-D423-8341-AB35-2F68BC4A3556}"/>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8">
              <a:extLst>
                <a:ext uri="{FF2B5EF4-FFF2-40B4-BE49-F238E27FC236}">
                  <a16:creationId xmlns:a16="http://schemas.microsoft.com/office/drawing/2014/main" xmlns="" id="{F1F7EE30-2661-754D-934E-970D41FC795C}"/>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9">
              <a:extLst>
                <a:ext uri="{FF2B5EF4-FFF2-40B4-BE49-F238E27FC236}">
                  <a16:creationId xmlns:a16="http://schemas.microsoft.com/office/drawing/2014/main" xmlns="" id="{836DC5FE-EDFB-0640-97E3-ACDFE919224B}"/>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0">
              <a:extLst>
                <a:ext uri="{FF2B5EF4-FFF2-40B4-BE49-F238E27FC236}">
                  <a16:creationId xmlns:a16="http://schemas.microsoft.com/office/drawing/2014/main" xmlns="" id="{822ADF67-0FD2-084D-818E-CEB37DC57575}"/>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6133290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xmlns="" id="{E4731E85-A3C2-354F-9B6F-80B18D185AC0}"/>
              </a:ext>
            </a:extLst>
          </p:cNvPr>
          <p:cNvSpPr txBox="1">
            <a:spLocks/>
          </p:cNvSpPr>
          <p:nvPr userDrawn="1"/>
        </p:nvSpPr>
        <p:spPr>
          <a:xfrm>
            <a:off x="468313" y="4342777"/>
            <a:ext cx="6588761" cy="411161"/>
          </a:xfrm>
          <a:prstGeom prst="rect">
            <a:avLst/>
          </a:prstGeom>
        </p:spPr>
        <p:txBody>
          <a:bodyPr vert="horz" lIns="0" tIns="0" rIns="0" bIns="0" rtlCol="0" anchor="b" anchorCtr="0"/>
          <a:lstStyle>
            <a:defPPr>
              <a:defRPr lang="en-US"/>
            </a:defPPr>
            <a:lvl1pPr marL="0" algn="l" defTabSz="457200" rtl="0" eaLnBrk="1" latinLnBrk="0" hangingPunct="1">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i="1" dirty="0">
                <a:solidFill>
                  <a:schemeClr val="tx2">
                    <a:lumMod val="65000"/>
                    <a:lumOff val="35000"/>
                  </a:schemeClr>
                </a:solidFill>
              </a:rPr>
              <a:t>THIS DOCUMENT IS CONFIDENTIAL and intended solely for the use of the individual to whom it is addressed or any other recipient expressly authorised by Kimble Limited, in writing or otherwise, to receive the same. If you are not the addressee or authorised recipient of this document, any disclosure, reproduction, copying, distribution, or other dissemination or use of this communication is strictly prohibited.</a:t>
            </a:r>
          </a:p>
        </p:txBody>
      </p:sp>
      <p:sp>
        <p:nvSpPr>
          <p:cNvPr id="17" name="Footer Placeholder 4">
            <a:extLst>
              <a:ext uri="{FF2B5EF4-FFF2-40B4-BE49-F238E27FC236}">
                <a16:creationId xmlns:a16="http://schemas.microsoft.com/office/drawing/2014/main" xmlns="" id="{B8348948-E3DF-714B-A0F7-B75F39504DBD}"/>
              </a:ext>
            </a:extLst>
          </p:cNvPr>
          <p:cNvSpPr txBox="1">
            <a:spLocks/>
          </p:cNvSpPr>
          <p:nvPr userDrawn="1"/>
        </p:nvSpPr>
        <p:spPr>
          <a:xfrm>
            <a:off x="468314" y="445786"/>
            <a:ext cx="2590800" cy="902002"/>
          </a:xfrm>
          <a:prstGeom prst="rect">
            <a:avLst/>
          </a:prstGeom>
        </p:spPr>
        <p:txBody>
          <a:bodyPr vert="horz" lIns="0" tIns="0" rIns="0" bIns="0" rtlCol="0" anchor="t" anchorCtr="0"/>
          <a:lstStyle>
            <a:defPPr>
              <a:defRPr lang="en-US"/>
            </a:defPPr>
            <a:lvl1pPr marL="0" algn="l" defTabSz="457200" rtl="0" eaLnBrk="1" latinLnBrk="0" hangingPunct="1">
              <a:defRPr sz="7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i="0" dirty="0">
                <a:solidFill>
                  <a:schemeClr val="tx2">
                    <a:lumMod val="65000"/>
                    <a:lumOff val="35000"/>
                  </a:schemeClr>
                </a:solidFill>
              </a:rPr>
              <a:t>www.kimbleapps.com</a:t>
            </a:r>
          </a:p>
        </p:txBody>
      </p:sp>
      <p:grpSp>
        <p:nvGrpSpPr>
          <p:cNvPr id="23" name="Group 22">
            <a:extLst>
              <a:ext uri="{FF2B5EF4-FFF2-40B4-BE49-F238E27FC236}">
                <a16:creationId xmlns:a16="http://schemas.microsoft.com/office/drawing/2014/main" xmlns="" id="{B8C3016A-E973-6942-BEF0-1D510018D620}"/>
              </a:ext>
            </a:extLst>
          </p:cNvPr>
          <p:cNvGrpSpPr/>
          <p:nvPr userDrawn="1"/>
        </p:nvGrpSpPr>
        <p:grpSpPr>
          <a:xfrm>
            <a:off x="7131500" y="202681"/>
            <a:ext cx="1536378" cy="247697"/>
            <a:chOff x="3354769" y="2984038"/>
            <a:chExt cx="5013727" cy="808320"/>
          </a:xfrm>
        </p:grpSpPr>
        <p:sp>
          <p:nvSpPr>
            <p:cNvPr id="24" name="Freeform 1">
              <a:extLst>
                <a:ext uri="{FF2B5EF4-FFF2-40B4-BE49-F238E27FC236}">
                  <a16:creationId xmlns:a16="http://schemas.microsoft.com/office/drawing/2014/main" xmlns="" id="{BCB2CBCB-04CB-FF4D-92AE-7316E257FEE1}"/>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1">
              <a:extLst>
                <a:ext uri="{FF2B5EF4-FFF2-40B4-BE49-F238E27FC236}">
                  <a16:creationId xmlns:a16="http://schemas.microsoft.com/office/drawing/2014/main" xmlns="" id="{1C081062-2CBC-A241-A11D-FED0E5B170D2}"/>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1">
              <a:extLst>
                <a:ext uri="{FF2B5EF4-FFF2-40B4-BE49-F238E27FC236}">
                  <a16:creationId xmlns:a16="http://schemas.microsoft.com/office/drawing/2014/main" xmlns="" id="{97EFB58E-7D9C-C74D-AE73-311C57AA3AEE}"/>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Freeform 1">
              <a:extLst>
                <a:ext uri="{FF2B5EF4-FFF2-40B4-BE49-F238E27FC236}">
                  <a16:creationId xmlns:a16="http://schemas.microsoft.com/office/drawing/2014/main" xmlns="" id="{CF358540-AAAD-E14D-A5AF-8FFFFBEFC10C}"/>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Freeform 5">
              <a:extLst>
                <a:ext uri="{FF2B5EF4-FFF2-40B4-BE49-F238E27FC236}">
                  <a16:creationId xmlns:a16="http://schemas.microsoft.com/office/drawing/2014/main" xmlns="" id="{9E4BBA9F-73A4-DB4D-9A1B-A490D7399A16}"/>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xmlns="" id="{2EB0358B-7089-2F4A-AC82-D71263D18DE6}"/>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Freeform 7">
              <a:extLst>
                <a:ext uri="{FF2B5EF4-FFF2-40B4-BE49-F238E27FC236}">
                  <a16:creationId xmlns:a16="http://schemas.microsoft.com/office/drawing/2014/main" xmlns="" id="{595EF342-6BA1-FA46-954C-2E1DF549CFCA}"/>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8">
              <a:extLst>
                <a:ext uri="{FF2B5EF4-FFF2-40B4-BE49-F238E27FC236}">
                  <a16:creationId xmlns:a16="http://schemas.microsoft.com/office/drawing/2014/main" xmlns="" id="{28FA7398-CD4B-8540-A64D-2C3B7EAFF655}"/>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9">
              <a:extLst>
                <a:ext uri="{FF2B5EF4-FFF2-40B4-BE49-F238E27FC236}">
                  <a16:creationId xmlns:a16="http://schemas.microsoft.com/office/drawing/2014/main" xmlns="" id="{E6763CB6-9FC7-B741-97AA-02EDE849FCC9}"/>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Freeform 10">
              <a:extLst>
                <a:ext uri="{FF2B5EF4-FFF2-40B4-BE49-F238E27FC236}">
                  <a16:creationId xmlns:a16="http://schemas.microsoft.com/office/drawing/2014/main" xmlns="" id="{9D26C124-09CB-2B4D-A089-539F7939434C}"/>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1095077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quotes">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xmlns="" id="{64C55B76-AADA-3348-BB4B-0937A75BE7DD}"/>
              </a:ext>
            </a:extLst>
          </p:cNvPr>
          <p:cNvSpPr>
            <a:spLocks noGrp="1"/>
          </p:cNvSpPr>
          <p:nvPr>
            <p:ph type="title" hasCustomPrompt="1"/>
          </p:nvPr>
        </p:nvSpPr>
        <p:spPr>
          <a:xfrm>
            <a:off x="468313" y="447674"/>
            <a:ext cx="5616575" cy="900113"/>
          </a:xfrm>
        </p:spPr>
        <p:txBody>
          <a:bodyPr/>
          <a:lstStyle>
            <a:lvl1pPr>
              <a:defRPr/>
            </a:lvl1pPr>
          </a:lstStyle>
          <a:p>
            <a:r>
              <a:rPr lang="en-US"/>
              <a:t>Clients Quotes</a:t>
            </a:r>
          </a:p>
        </p:txBody>
      </p:sp>
      <p:grpSp>
        <p:nvGrpSpPr>
          <p:cNvPr id="28" name="Group 27">
            <a:extLst>
              <a:ext uri="{FF2B5EF4-FFF2-40B4-BE49-F238E27FC236}">
                <a16:creationId xmlns:a16="http://schemas.microsoft.com/office/drawing/2014/main" xmlns="" id="{AD863D6F-6D0F-AA42-9E3D-321549EE814B}"/>
              </a:ext>
            </a:extLst>
          </p:cNvPr>
          <p:cNvGrpSpPr/>
          <p:nvPr userDrawn="1"/>
        </p:nvGrpSpPr>
        <p:grpSpPr>
          <a:xfrm>
            <a:off x="363780" y="1347788"/>
            <a:ext cx="2816887" cy="1455444"/>
            <a:chOff x="5766137" y="2983350"/>
            <a:chExt cx="2816887" cy="1455444"/>
          </a:xfrm>
        </p:grpSpPr>
        <p:grpSp>
          <p:nvGrpSpPr>
            <p:cNvPr id="29" name="Group 28">
              <a:extLst>
                <a:ext uri="{FF2B5EF4-FFF2-40B4-BE49-F238E27FC236}">
                  <a16:creationId xmlns:a16="http://schemas.microsoft.com/office/drawing/2014/main" xmlns="" id="{E891EA04-9839-7548-BB29-412826DC28D0}"/>
                </a:ext>
              </a:extLst>
            </p:cNvPr>
            <p:cNvGrpSpPr/>
            <p:nvPr/>
          </p:nvGrpSpPr>
          <p:grpSpPr>
            <a:xfrm>
              <a:off x="5766137" y="3019896"/>
              <a:ext cx="2816887" cy="1169551"/>
              <a:chOff x="5923074" y="1904305"/>
              <a:chExt cx="2816887" cy="1169551"/>
            </a:xfrm>
          </p:grpSpPr>
          <p:sp>
            <p:nvSpPr>
              <p:cNvPr id="33" name="TextBox 32">
                <a:extLst>
                  <a:ext uri="{FF2B5EF4-FFF2-40B4-BE49-F238E27FC236}">
                    <a16:creationId xmlns:a16="http://schemas.microsoft.com/office/drawing/2014/main" xmlns="" id="{F211DC5E-7DAB-5744-8E25-0A1CF2FE8393}"/>
                  </a:ext>
                </a:extLst>
              </p:cNvPr>
              <p:cNvSpPr txBox="1"/>
              <p:nvPr/>
            </p:nvSpPr>
            <p:spPr>
              <a:xfrm>
                <a:off x="5923074" y="1904305"/>
                <a:ext cx="2816887" cy="1169551"/>
              </a:xfrm>
              <a:prstGeom prst="rect">
                <a:avLst/>
              </a:prstGeom>
              <a:noFill/>
            </p:spPr>
            <p:txBody>
              <a:bodyPr wrap="square" rtlCol="0">
                <a:spAutoFit/>
              </a:bodyPr>
              <a:lstStyle/>
              <a:p>
                <a:pPr indent="266700">
                  <a:lnSpc>
                    <a:spcPts val="1449"/>
                  </a:lnSpc>
                </a:pPr>
                <a:r>
                  <a:rPr lang="en-GB" sz="1250" i="1" spc="-30">
                    <a:solidFill>
                      <a:schemeClr val="accent1"/>
                    </a:solidFill>
                    <a:latin typeface="Aller" panose="02000503030000020004" pitchFamily="2" charset="77"/>
                  </a:rPr>
                  <a:t>Rempori</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busdae</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evelectustis</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untist</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te</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dolor</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sequae</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nimus</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mo</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eum</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alitam</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endeliquaspe</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sed</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ulliquam</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ut</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eos</a:t>
                </a:r>
                <a:r>
                  <a:rPr lang="en-GB" sz="1250" i="1" spc="-30" dirty="0">
                    <a:solidFill>
                      <a:schemeClr val="accent1"/>
                    </a:solidFill>
                    <a:latin typeface="Aller" panose="02000503030000020004" pitchFamily="2" charset="77"/>
                  </a:rPr>
                  <a:t> con </a:t>
                </a:r>
                <a:r>
                  <a:rPr lang="en-GB" sz="1250" i="1" spc="-30">
                    <a:solidFill>
                      <a:schemeClr val="accent1"/>
                    </a:solidFill>
                    <a:latin typeface="Aller" panose="02000503030000020004" pitchFamily="2" charset="77"/>
                  </a:rPr>
                  <a:t>pelignatur</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officae</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ipic</a:t>
                </a:r>
                <a:r>
                  <a:rPr lang="en-GB" sz="1250" i="1" spc="-30" dirty="0">
                    <a:solidFill>
                      <a:schemeClr val="accent1"/>
                    </a:solidFill>
                    <a:latin typeface="Aller" panose="02000503030000020004" pitchFamily="2" charset="77"/>
                  </a:rPr>
                  <a:t> to </a:t>
                </a:r>
                <a:r>
                  <a:rPr lang="en-GB" sz="1250" i="1" spc="-30">
                    <a:solidFill>
                      <a:schemeClr val="accent1"/>
                    </a:solidFill>
                    <a:latin typeface="Aller" panose="02000503030000020004" pitchFamily="2" charset="77"/>
                  </a:rPr>
                  <a:t>volent</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dest</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utem</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uteniet</a:t>
                </a:r>
                <a:r>
                  <a:rPr lang="en-GB" sz="1250" i="1" spc="-30" dirty="0">
                    <a:solidFill>
                      <a:schemeClr val="accent1"/>
                    </a:solidFill>
                    <a:latin typeface="Aller" panose="02000503030000020004" pitchFamily="2" charset="77"/>
                  </a:rPr>
                  <a:t> to </a:t>
                </a:r>
                <a:r>
                  <a:rPr lang="en-GB" sz="1250" i="1" spc="-30">
                    <a:solidFill>
                      <a:schemeClr val="accent1"/>
                    </a:solidFill>
                    <a:latin typeface="Aller" panose="02000503030000020004" pitchFamily="2" charset="77"/>
                  </a:rPr>
                  <a:t>poribus</a:t>
                </a:r>
                <a:r>
                  <a:rPr lang="en-GB" sz="1250" i="1" spc="-30" dirty="0">
                    <a:solidFill>
                      <a:schemeClr val="accent1"/>
                    </a:solidFill>
                    <a:latin typeface="Aller" panose="02000503030000020004" pitchFamily="2" charset="77"/>
                  </a:rPr>
                  <a:t> </a:t>
                </a:r>
                <a:r>
                  <a:rPr lang="en-GB" sz="1250" i="1" spc="-30">
                    <a:solidFill>
                      <a:schemeClr val="accent1"/>
                    </a:solidFill>
                    <a:latin typeface="Aller" panose="02000503030000020004" pitchFamily="2" charset="77"/>
                  </a:rPr>
                  <a:t>simus</a:t>
                </a:r>
                <a:r>
                  <a:rPr lang="en-GB" sz="1250" i="1" spc="-30" dirty="0">
                    <a:solidFill>
                      <a:schemeClr val="accent1"/>
                    </a:solidFill>
                    <a:latin typeface="Aller" panose="02000503030000020004" pitchFamily="2" charset="77"/>
                  </a:rPr>
                  <a:t>. </a:t>
                </a:r>
              </a:p>
              <a:p>
                <a:pPr indent="266700">
                  <a:lnSpc>
                    <a:spcPts val="1449"/>
                  </a:lnSpc>
                </a:pPr>
                <a:r>
                  <a:rPr lang="en-GB" sz="1250" i="1" spc="-30" dirty="0">
                    <a:solidFill>
                      <a:schemeClr val="accent1"/>
                    </a:solidFill>
                    <a:latin typeface="Aller" panose="02000503030000020004" pitchFamily="2" charset="77"/>
                  </a:rPr>
                  <a:t> </a:t>
                </a:r>
                <a:endParaRPr lang="en-US" sz="1250" spc="-30" dirty="0">
                  <a:solidFill>
                    <a:schemeClr val="accent1"/>
                  </a:solidFill>
                </a:endParaRPr>
              </a:p>
            </p:txBody>
          </p:sp>
          <p:pic>
            <p:nvPicPr>
              <p:cNvPr id="34" name="Picture 33">
                <a:extLst>
                  <a:ext uri="{FF2B5EF4-FFF2-40B4-BE49-F238E27FC236}">
                    <a16:creationId xmlns:a16="http://schemas.microsoft.com/office/drawing/2014/main" xmlns="" id="{0FEF2C14-F72B-EB4D-ABE6-7A7BE59F73A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08412" y="1936055"/>
                <a:ext cx="265922" cy="213420"/>
              </a:xfrm>
              <a:prstGeom prst="rect">
                <a:avLst/>
              </a:prstGeom>
              <a:effectLst/>
            </p:spPr>
          </p:pic>
          <p:pic>
            <p:nvPicPr>
              <p:cNvPr id="35" name="Picture 34">
                <a:extLst>
                  <a:ext uri="{FF2B5EF4-FFF2-40B4-BE49-F238E27FC236}">
                    <a16:creationId xmlns:a16="http://schemas.microsoft.com/office/drawing/2014/main" xmlns="" id="{F23EE9EB-3A84-8045-92B6-95B758F002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038734" y="2643572"/>
                <a:ext cx="265922" cy="213420"/>
              </a:xfrm>
              <a:prstGeom prst="rect">
                <a:avLst/>
              </a:prstGeom>
              <a:effectLst/>
            </p:spPr>
          </p:pic>
        </p:grpSp>
        <p:sp>
          <p:nvSpPr>
            <p:cNvPr id="30" name="TextBox 29">
              <a:extLst>
                <a:ext uri="{FF2B5EF4-FFF2-40B4-BE49-F238E27FC236}">
                  <a16:creationId xmlns:a16="http://schemas.microsoft.com/office/drawing/2014/main" xmlns="" id="{CBE9BA6E-9D4E-DE49-A2F5-62237ACEF4D3}"/>
                </a:ext>
              </a:extLst>
            </p:cNvPr>
            <p:cNvSpPr txBox="1"/>
            <p:nvPr/>
          </p:nvSpPr>
          <p:spPr>
            <a:xfrm>
              <a:off x="5766137" y="4100240"/>
              <a:ext cx="2466286" cy="338554"/>
            </a:xfrm>
            <a:prstGeom prst="rect">
              <a:avLst/>
            </a:prstGeom>
            <a:noFill/>
          </p:spPr>
          <p:txBody>
            <a:bodyPr wrap="square" rtlCol="0">
              <a:spAutoFit/>
            </a:bodyPr>
            <a:lstStyle/>
            <a:p>
              <a:r>
                <a:rPr lang="en-GB" sz="800" b="1" i="1" spc="-10" dirty="0">
                  <a:solidFill>
                    <a:srgbClr val="373836"/>
                  </a:solidFill>
                  <a:latin typeface="Aller" panose="02000503030000020004" pitchFamily="2" charset="77"/>
                </a:rPr>
                <a:t>Name Surname</a:t>
              </a:r>
              <a:r>
                <a:rPr lang="en-GB" sz="800" i="1" spc="-10" dirty="0">
                  <a:solidFill>
                    <a:srgbClr val="373836"/>
                  </a:solidFill>
                  <a:latin typeface="Aller" panose="02000503030000020004" pitchFamily="2" charset="77"/>
                </a:rPr>
                <a:t>, </a:t>
              </a:r>
              <a:endParaRPr lang="en-GB" sz="800" spc="-10" dirty="0">
                <a:solidFill>
                  <a:srgbClr val="373836"/>
                </a:solidFill>
                <a:latin typeface="Aller" panose="02000503030000020004" pitchFamily="2" charset="77"/>
              </a:endParaRPr>
            </a:p>
            <a:p>
              <a:r>
                <a:rPr lang="en-GB" sz="800" i="1" spc="-10" dirty="0">
                  <a:solidFill>
                    <a:srgbClr val="373836"/>
                  </a:solidFill>
                  <a:latin typeface="Aller" panose="02000503030000020004" pitchFamily="2" charset="77"/>
                </a:rPr>
                <a:t>Group Head of Finance, Client Name</a:t>
              </a:r>
              <a:endParaRPr lang="en-GB" sz="800" spc="-10" dirty="0">
                <a:solidFill>
                  <a:srgbClr val="373836"/>
                </a:solidFill>
                <a:latin typeface="Aller" panose="02000503030000020004" pitchFamily="2" charset="77"/>
              </a:endParaRPr>
            </a:p>
          </p:txBody>
        </p:sp>
        <p:cxnSp>
          <p:nvCxnSpPr>
            <p:cNvPr id="31" name="Straight Connector 30">
              <a:extLst>
                <a:ext uri="{FF2B5EF4-FFF2-40B4-BE49-F238E27FC236}">
                  <a16:creationId xmlns:a16="http://schemas.microsoft.com/office/drawing/2014/main" xmlns="" id="{4F186A48-FF68-4541-9D3F-2B9259E15CAD}"/>
                </a:ext>
              </a:extLst>
            </p:cNvPr>
            <p:cNvCxnSpPr>
              <a:cxnSpLocks/>
            </p:cNvCxnSpPr>
            <p:nvPr/>
          </p:nvCxnSpPr>
          <p:spPr>
            <a:xfrm>
              <a:off x="5863030" y="4052653"/>
              <a:ext cx="2573322" cy="0"/>
            </a:xfrm>
            <a:prstGeom prst="line">
              <a:avLst/>
            </a:prstGeom>
            <a:ln>
              <a:solidFill>
                <a:srgbClr val="A12A3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69441CD-AA9F-0143-915D-13806DEAB3F9}"/>
                </a:ext>
              </a:extLst>
            </p:cNvPr>
            <p:cNvCxnSpPr>
              <a:cxnSpLocks/>
            </p:cNvCxnSpPr>
            <p:nvPr/>
          </p:nvCxnSpPr>
          <p:spPr>
            <a:xfrm>
              <a:off x="5863030" y="2983350"/>
              <a:ext cx="2573322" cy="0"/>
            </a:xfrm>
            <a:prstGeom prst="line">
              <a:avLst/>
            </a:prstGeom>
            <a:ln>
              <a:solidFill>
                <a:srgbClr val="A12A30"/>
              </a:solidFill>
            </a:ln>
          </p:spPr>
          <p:style>
            <a:lnRef idx="1">
              <a:schemeClr val="accent1"/>
            </a:lnRef>
            <a:fillRef idx="0">
              <a:schemeClr val="accent1"/>
            </a:fillRef>
            <a:effectRef idx="0">
              <a:schemeClr val="accent1"/>
            </a:effectRef>
            <a:fontRef idx="minor">
              <a:schemeClr val="tx1"/>
            </a:fontRef>
          </p:style>
        </p:cxnSp>
      </p:grpSp>
      <p:sp>
        <p:nvSpPr>
          <p:cNvPr id="24" name="Slide Number Placeholder 17">
            <a:extLst>
              <a:ext uri="{FF2B5EF4-FFF2-40B4-BE49-F238E27FC236}">
                <a16:creationId xmlns:a16="http://schemas.microsoft.com/office/drawing/2014/main" xmlns="" id="{7E6D686B-9BCA-C846-8F75-FD27A1AA38F1}"/>
              </a:ext>
            </a:extLst>
          </p:cNvPr>
          <p:cNvSpPr>
            <a:spLocks noGrp="1"/>
          </p:cNvSpPr>
          <p:nvPr>
            <p:ph type="sldNum" sz="quarter" idx="15"/>
          </p:nvPr>
        </p:nvSpPr>
        <p:spPr>
          <a:xfrm>
            <a:off x="0" y="4732337"/>
            <a:ext cx="468313" cy="411163"/>
          </a:xfrm>
        </p:spPr>
        <p:txBody>
          <a:bodyPr/>
          <a:lstStyle>
            <a:lvl1pPr algn="ctr">
              <a:defRPr/>
            </a:lvl1pPr>
          </a:lstStyle>
          <a:p>
            <a:fld id="{985F1269-38B7-5546-8DF8-749FA050B866}" type="slidenum">
              <a:rPr lang="en-GB"/>
              <a:pPr/>
              <a:t>‹#›</a:t>
            </a:fld>
            <a:endParaRPr lang="en-GB" dirty="0"/>
          </a:p>
        </p:txBody>
      </p:sp>
      <p:grpSp>
        <p:nvGrpSpPr>
          <p:cNvPr id="44" name="Group 43">
            <a:extLst>
              <a:ext uri="{FF2B5EF4-FFF2-40B4-BE49-F238E27FC236}">
                <a16:creationId xmlns:a16="http://schemas.microsoft.com/office/drawing/2014/main" xmlns="" id="{23EDFB05-CA30-4244-B16B-127240E0586F}"/>
              </a:ext>
            </a:extLst>
          </p:cNvPr>
          <p:cNvGrpSpPr/>
          <p:nvPr userDrawn="1"/>
        </p:nvGrpSpPr>
        <p:grpSpPr>
          <a:xfrm>
            <a:off x="7131500" y="202681"/>
            <a:ext cx="1536378" cy="247697"/>
            <a:chOff x="3354769" y="2984038"/>
            <a:chExt cx="5013727" cy="808320"/>
          </a:xfrm>
        </p:grpSpPr>
        <p:sp>
          <p:nvSpPr>
            <p:cNvPr id="45" name="Freeform 1">
              <a:extLst>
                <a:ext uri="{FF2B5EF4-FFF2-40B4-BE49-F238E27FC236}">
                  <a16:creationId xmlns:a16="http://schemas.microsoft.com/office/drawing/2014/main" xmlns="" id="{07F67C76-110D-F441-A8BE-6299652D4A78}"/>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1">
              <a:extLst>
                <a:ext uri="{FF2B5EF4-FFF2-40B4-BE49-F238E27FC236}">
                  <a16:creationId xmlns:a16="http://schemas.microsoft.com/office/drawing/2014/main" xmlns="" id="{6B96AF99-3B1A-7947-ABD3-B4F4DC851D55}"/>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1">
              <a:extLst>
                <a:ext uri="{FF2B5EF4-FFF2-40B4-BE49-F238E27FC236}">
                  <a16:creationId xmlns:a16="http://schemas.microsoft.com/office/drawing/2014/main" xmlns="" id="{0591183E-32BF-CC45-8E26-238E03926499}"/>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1">
              <a:extLst>
                <a:ext uri="{FF2B5EF4-FFF2-40B4-BE49-F238E27FC236}">
                  <a16:creationId xmlns:a16="http://schemas.microsoft.com/office/drawing/2014/main" xmlns="" id="{0F42C0FB-7B1F-6342-933E-8DC1AE70B4B4}"/>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5">
              <a:extLst>
                <a:ext uri="{FF2B5EF4-FFF2-40B4-BE49-F238E27FC236}">
                  <a16:creationId xmlns:a16="http://schemas.microsoft.com/office/drawing/2014/main" xmlns="" id="{D34300CC-C4FF-1E4B-A388-56829537AF33}"/>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6">
              <a:extLst>
                <a:ext uri="{FF2B5EF4-FFF2-40B4-BE49-F238E27FC236}">
                  <a16:creationId xmlns:a16="http://schemas.microsoft.com/office/drawing/2014/main" xmlns="" id="{DE844FB2-7FF5-2D41-A3F1-242D2AA52C0C}"/>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Freeform 7">
              <a:extLst>
                <a:ext uri="{FF2B5EF4-FFF2-40B4-BE49-F238E27FC236}">
                  <a16:creationId xmlns:a16="http://schemas.microsoft.com/office/drawing/2014/main" xmlns="" id="{43857675-F112-2B4E-8F48-F896D26EEE48}"/>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Freeform 8">
              <a:extLst>
                <a:ext uri="{FF2B5EF4-FFF2-40B4-BE49-F238E27FC236}">
                  <a16:creationId xmlns:a16="http://schemas.microsoft.com/office/drawing/2014/main" xmlns="" id="{CF3E48F4-9641-4F45-96A6-6410387A5F84}"/>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Freeform 9">
              <a:extLst>
                <a:ext uri="{FF2B5EF4-FFF2-40B4-BE49-F238E27FC236}">
                  <a16:creationId xmlns:a16="http://schemas.microsoft.com/office/drawing/2014/main" xmlns="" id="{590C58ED-57C7-EE44-8F3E-67D483B2B18B}"/>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Freeform 10">
              <a:extLst>
                <a:ext uri="{FF2B5EF4-FFF2-40B4-BE49-F238E27FC236}">
                  <a16:creationId xmlns:a16="http://schemas.microsoft.com/office/drawing/2014/main" xmlns="" id="{687D27BA-D0FC-424A-85FA-08B65AF376A5}"/>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728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ient quotes with bran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xmlns="" id="{64C55B76-AADA-3348-BB4B-0937A75BE7DD}"/>
              </a:ext>
            </a:extLst>
          </p:cNvPr>
          <p:cNvSpPr>
            <a:spLocks noGrp="1"/>
          </p:cNvSpPr>
          <p:nvPr>
            <p:ph type="title" hasCustomPrompt="1"/>
          </p:nvPr>
        </p:nvSpPr>
        <p:spPr>
          <a:xfrm>
            <a:off x="468313" y="447674"/>
            <a:ext cx="5616575" cy="900113"/>
          </a:xfrm>
        </p:spPr>
        <p:txBody>
          <a:bodyPr/>
          <a:lstStyle>
            <a:lvl1pPr>
              <a:defRPr/>
            </a:lvl1pPr>
          </a:lstStyle>
          <a:p>
            <a:r>
              <a:rPr lang="en-US"/>
              <a:t>Clients Quotes</a:t>
            </a:r>
          </a:p>
        </p:txBody>
      </p:sp>
      <p:grpSp>
        <p:nvGrpSpPr>
          <p:cNvPr id="28" name="Group 27">
            <a:extLst>
              <a:ext uri="{FF2B5EF4-FFF2-40B4-BE49-F238E27FC236}">
                <a16:creationId xmlns:a16="http://schemas.microsoft.com/office/drawing/2014/main" xmlns="" id="{AD863D6F-6D0F-AA42-9E3D-321549EE814B}"/>
              </a:ext>
            </a:extLst>
          </p:cNvPr>
          <p:cNvGrpSpPr/>
          <p:nvPr userDrawn="1"/>
        </p:nvGrpSpPr>
        <p:grpSpPr>
          <a:xfrm>
            <a:off x="363780" y="1347788"/>
            <a:ext cx="2816887" cy="1455444"/>
            <a:chOff x="5766137" y="2983350"/>
            <a:chExt cx="2816887" cy="1455444"/>
          </a:xfrm>
        </p:grpSpPr>
        <p:grpSp>
          <p:nvGrpSpPr>
            <p:cNvPr id="29" name="Group 28">
              <a:extLst>
                <a:ext uri="{FF2B5EF4-FFF2-40B4-BE49-F238E27FC236}">
                  <a16:creationId xmlns:a16="http://schemas.microsoft.com/office/drawing/2014/main" xmlns="" id="{E891EA04-9839-7548-BB29-412826DC28D0}"/>
                </a:ext>
              </a:extLst>
            </p:cNvPr>
            <p:cNvGrpSpPr/>
            <p:nvPr/>
          </p:nvGrpSpPr>
          <p:grpSpPr>
            <a:xfrm>
              <a:off x="5766137" y="3019896"/>
              <a:ext cx="2816887" cy="1169551"/>
              <a:chOff x="5923074" y="1904305"/>
              <a:chExt cx="2816887" cy="1169551"/>
            </a:xfrm>
          </p:grpSpPr>
          <p:sp>
            <p:nvSpPr>
              <p:cNvPr id="33" name="TextBox 32">
                <a:extLst>
                  <a:ext uri="{FF2B5EF4-FFF2-40B4-BE49-F238E27FC236}">
                    <a16:creationId xmlns:a16="http://schemas.microsoft.com/office/drawing/2014/main" xmlns="" id="{F211DC5E-7DAB-5744-8E25-0A1CF2FE8393}"/>
                  </a:ext>
                </a:extLst>
              </p:cNvPr>
              <p:cNvSpPr txBox="1"/>
              <p:nvPr/>
            </p:nvSpPr>
            <p:spPr>
              <a:xfrm>
                <a:off x="5923074" y="1904305"/>
                <a:ext cx="2816887" cy="1169551"/>
              </a:xfrm>
              <a:prstGeom prst="rect">
                <a:avLst/>
              </a:prstGeom>
              <a:noFill/>
            </p:spPr>
            <p:txBody>
              <a:bodyPr wrap="square" rtlCol="0">
                <a:spAutoFit/>
              </a:bodyPr>
              <a:lstStyle/>
              <a:p>
                <a:pPr indent="266700">
                  <a:lnSpc>
                    <a:spcPts val="1449"/>
                  </a:lnSpc>
                </a:pPr>
                <a:r>
                  <a:rPr lang="en-GB" sz="1250" i="1" spc="-30" dirty="0">
                    <a:solidFill>
                      <a:schemeClr val="accent1"/>
                    </a:solidFill>
                    <a:latin typeface="Aller" panose="02000503030000020004" pitchFamily="2" charset="77"/>
                  </a:rPr>
                  <a:t>Rempori busdae evelectustis untist, te dolor sequae nimus mo eum alitam endeliquaspe sed ulliquam, ut eos con pelignatur, officae ipic to volent dest utem uteniet to poribus simus. </a:t>
                </a:r>
              </a:p>
              <a:p>
                <a:pPr indent="266700">
                  <a:lnSpc>
                    <a:spcPts val="1449"/>
                  </a:lnSpc>
                </a:pPr>
                <a:r>
                  <a:rPr lang="en-GB" sz="1250" i="1" spc="-30" dirty="0">
                    <a:solidFill>
                      <a:schemeClr val="accent1"/>
                    </a:solidFill>
                    <a:latin typeface="Aller" panose="02000503030000020004" pitchFamily="2" charset="77"/>
                  </a:rPr>
                  <a:t> </a:t>
                </a:r>
                <a:endParaRPr lang="en-US" sz="1250" spc="-30" dirty="0">
                  <a:solidFill>
                    <a:schemeClr val="accent1"/>
                  </a:solidFill>
                </a:endParaRPr>
              </a:p>
            </p:txBody>
          </p:sp>
          <p:pic>
            <p:nvPicPr>
              <p:cNvPr id="34" name="Picture 33">
                <a:extLst>
                  <a:ext uri="{FF2B5EF4-FFF2-40B4-BE49-F238E27FC236}">
                    <a16:creationId xmlns:a16="http://schemas.microsoft.com/office/drawing/2014/main" xmlns="" id="{0FEF2C14-F72B-EB4D-ABE6-7A7BE59F73A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08412" y="1936055"/>
                <a:ext cx="265922" cy="213420"/>
              </a:xfrm>
              <a:prstGeom prst="rect">
                <a:avLst/>
              </a:prstGeom>
              <a:effectLst/>
            </p:spPr>
          </p:pic>
          <p:pic>
            <p:nvPicPr>
              <p:cNvPr id="35" name="Picture 34">
                <a:extLst>
                  <a:ext uri="{FF2B5EF4-FFF2-40B4-BE49-F238E27FC236}">
                    <a16:creationId xmlns:a16="http://schemas.microsoft.com/office/drawing/2014/main" xmlns="" id="{F23EE9EB-3A84-8045-92B6-95B758F0027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0800000">
                <a:off x="8038734" y="2643572"/>
                <a:ext cx="265922" cy="213420"/>
              </a:xfrm>
              <a:prstGeom prst="rect">
                <a:avLst/>
              </a:prstGeom>
              <a:effectLst/>
            </p:spPr>
          </p:pic>
        </p:grpSp>
        <p:sp>
          <p:nvSpPr>
            <p:cNvPr id="30" name="TextBox 29">
              <a:extLst>
                <a:ext uri="{FF2B5EF4-FFF2-40B4-BE49-F238E27FC236}">
                  <a16:creationId xmlns:a16="http://schemas.microsoft.com/office/drawing/2014/main" xmlns="" id="{CBE9BA6E-9D4E-DE49-A2F5-62237ACEF4D3}"/>
                </a:ext>
              </a:extLst>
            </p:cNvPr>
            <p:cNvSpPr txBox="1"/>
            <p:nvPr/>
          </p:nvSpPr>
          <p:spPr>
            <a:xfrm>
              <a:off x="5766137" y="4100240"/>
              <a:ext cx="2466286" cy="338554"/>
            </a:xfrm>
            <a:prstGeom prst="rect">
              <a:avLst/>
            </a:prstGeom>
            <a:noFill/>
          </p:spPr>
          <p:txBody>
            <a:bodyPr wrap="square" rtlCol="0">
              <a:spAutoFit/>
            </a:bodyPr>
            <a:lstStyle/>
            <a:p>
              <a:r>
                <a:rPr lang="en-GB" sz="800" b="1" i="1" spc="-10" dirty="0">
                  <a:solidFill>
                    <a:srgbClr val="373836"/>
                  </a:solidFill>
                  <a:latin typeface="Aller" panose="02000503030000020004" pitchFamily="2" charset="77"/>
                </a:rPr>
                <a:t>Name Surname</a:t>
              </a:r>
              <a:r>
                <a:rPr lang="en-GB" sz="800" i="1" spc="-10" dirty="0">
                  <a:solidFill>
                    <a:srgbClr val="373836"/>
                  </a:solidFill>
                  <a:latin typeface="Aller" panose="02000503030000020004" pitchFamily="2" charset="77"/>
                </a:rPr>
                <a:t>, </a:t>
              </a:r>
              <a:endParaRPr lang="en-GB" sz="800" spc="-10" dirty="0">
                <a:solidFill>
                  <a:srgbClr val="373836"/>
                </a:solidFill>
                <a:latin typeface="Aller" panose="02000503030000020004" pitchFamily="2" charset="77"/>
              </a:endParaRPr>
            </a:p>
            <a:p>
              <a:r>
                <a:rPr lang="en-GB" sz="800" i="1" spc="-10" dirty="0">
                  <a:solidFill>
                    <a:srgbClr val="373836"/>
                  </a:solidFill>
                  <a:latin typeface="Aller" panose="02000503030000020004" pitchFamily="2" charset="77"/>
                </a:rPr>
                <a:t>Group Head of Finance, Client Name</a:t>
              </a:r>
              <a:endParaRPr lang="en-GB" sz="800" spc="-10" dirty="0">
                <a:solidFill>
                  <a:srgbClr val="373836"/>
                </a:solidFill>
                <a:latin typeface="Aller" panose="02000503030000020004" pitchFamily="2" charset="77"/>
              </a:endParaRPr>
            </a:p>
          </p:txBody>
        </p:sp>
        <p:cxnSp>
          <p:nvCxnSpPr>
            <p:cNvPr id="31" name="Straight Connector 30">
              <a:extLst>
                <a:ext uri="{FF2B5EF4-FFF2-40B4-BE49-F238E27FC236}">
                  <a16:creationId xmlns:a16="http://schemas.microsoft.com/office/drawing/2014/main" xmlns="" id="{4F186A48-FF68-4541-9D3F-2B9259E15CAD}"/>
                </a:ext>
              </a:extLst>
            </p:cNvPr>
            <p:cNvCxnSpPr>
              <a:cxnSpLocks/>
            </p:cNvCxnSpPr>
            <p:nvPr/>
          </p:nvCxnSpPr>
          <p:spPr>
            <a:xfrm>
              <a:off x="5863030" y="4052653"/>
              <a:ext cx="2573322" cy="0"/>
            </a:xfrm>
            <a:prstGeom prst="line">
              <a:avLst/>
            </a:prstGeom>
            <a:ln>
              <a:solidFill>
                <a:srgbClr val="A12A3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169441CD-AA9F-0143-915D-13806DEAB3F9}"/>
                </a:ext>
              </a:extLst>
            </p:cNvPr>
            <p:cNvCxnSpPr>
              <a:cxnSpLocks/>
            </p:cNvCxnSpPr>
            <p:nvPr/>
          </p:nvCxnSpPr>
          <p:spPr>
            <a:xfrm>
              <a:off x="5863030" y="2983350"/>
              <a:ext cx="2573322" cy="0"/>
            </a:xfrm>
            <a:prstGeom prst="line">
              <a:avLst/>
            </a:prstGeom>
            <a:ln>
              <a:solidFill>
                <a:srgbClr val="A12A30"/>
              </a:solidFill>
            </a:ln>
          </p:spPr>
          <p:style>
            <a:lnRef idx="1">
              <a:schemeClr val="accent1"/>
            </a:lnRef>
            <a:fillRef idx="0">
              <a:schemeClr val="accent1"/>
            </a:fillRef>
            <a:effectRef idx="0">
              <a:schemeClr val="accent1"/>
            </a:effectRef>
            <a:fontRef idx="minor">
              <a:schemeClr val="tx1"/>
            </a:fontRef>
          </p:style>
        </p:cxnSp>
      </p:grpSp>
      <p:sp>
        <p:nvSpPr>
          <p:cNvPr id="27" name="Slide Number Placeholder 17">
            <a:extLst>
              <a:ext uri="{FF2B5EF4-FFF2-40B4-BE49-F238E27FC236}">
                <a16:creationId xmlns:a16="http://schemas.microsoft.com/office/drawing/2014/main" xmlns="" id="{BDB673E3-3EBC-554C-B279-69862716793B}"/>
              </a:ext>
            </a:extLst>
          </p:cNvPr>
          <p:cNvSpPr>
            <a:spLocks noGrp="1"/>
          </p:cNvSpPr>
          <p:nvPr>
            <p:ph type="sldNum" sz="quarter" idx="15"/>
          </p:nvPr>
        </p:nvSpPr>
        <p:spPr>
          <a:xfrm>
            <a:off x="0" y="4732337"/>
            <a:ext cx="468313" cy="411163"/>
          </a:xfrm>
        </p:spPr>
        <p:txBody>
          <a:bodyPr/>
          <a:lstStyle>
            <a:lvl1pPr algn="ctr">
              <a:defRPr/>
            </a:lvl1pPr>
          </a:lstStyle>
          <a:p>
            <a:fld id="{985F1269-38B7-5546-8DF8-749FA050B866}" type="slidenum">
              <a:rPr lang="en-GB"/>
              <a:pPr/>
              <a:t>‹#›</a:t>
            </a:fld>
            <a:endParaRPr lang="en-GB" dirty="0"/>
          </a:p>
        </p:txBody>
      </p:sp>
      <p:grpSp>
        <p:nvGrpSpPr>
          <p:cNvPr id="40" name="Group 39">
            <a:extLst>
              <a:ext uri="{FF2B5EF4-FFF2-40B4-BE49-F238E27FC236}">
                <a16:creationId xmlns:a16="http://schemas.microsoft.com/office/drawing/2014/main" xmlns="" id="{709F0A7B-3EA5-164A-AF30-2FB691E3DF81}"/>
              </a:ext>
            </a:extLst>
          </p:cNvPr>
          <p:cNvGrpSpPr/>
          <p:nvPr userDrawn="1"/>
        </p:nvGrpSpPr>
        <p:grpSpPr>
          <a:xfrm>
            <a:off x="4689476" y="4549472"/>
            <a:ext cx="3987928" cy="1188056"/>
            <a:chOff x="4670359" y="4546880"/>
            <a:chExt cx="4005328" cy="1193239"/>
          </a:xfrm>
        </p:grpSpPr>
        <p:sp>
          <p:nvSpPr>
            <p:cNvPr id="41" name="Pie 40">
              <a:extLst>
                <a:ext uri="{FF2B5EF4-FFF2-40B4-BE49-F238E27FC236}">
                  <a16:creationId xmlns:a16="http://schemas.microsoft.com/office/drawing/2014/main" xmlns="" id="{718AACCC-3CC4-554F-8B46-EB862D68CAA9}"/>
                </a:ext>
              </a:extLst>
            </p:cNvPr>
            <p:cNvSpPr/>
            <p:nvPr userDrawn="1"/>
          </p:nvSpPr>
          <p:spPr>
            <a:xfrm>
              <a:off x="6075297" y="4546881"/>
              <a:ext cx="1193238" cy="1193238"/>
            </a:xfrm>
            <a:prstGeom prst="pie">
              <a:avLst>
                <a:gd name="adj1" fmla="val 10800000"/>
                <a:gd name="adj2" fmla="val 10569"/>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Pie 41">
              <a:extLst>
                <a:ext uri="{FF2B5EF4-FFF2-40B4-BE49-F238E27FC236}">
                  <a16:creationId xmlns:a16="http://schemas.microsoft.com/office/drawing/2014/main" xmlns="" id="{70C54B60-EB2F-EA4C-A1A5-B532C6694BB5}"/>
                </a:ext>
              </a:extLst>
            </p:cNvPr>
            <p:cNvSpPr/>
            <p:nvPr userDrawn="1"/>
          </p:nvSpPr>
          <p:spPr>
            <a:xfrm>
              <a:off x="7482449" y="4546880"/>
              <a:ext cx="1193238" cy="1193238"/>
            </a:xfrm>
            <a:prstGeom prst="pie">
              <a:avLst>
                <a:gd name="adj1" fmla="val 10800000"/>
                <a:gd name="adj2" fmla="val 10569"/>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Pie 42">
              <a:extLst>
                <a:ext uri="{FF2B5EF4-FFF2-40B4-BE49-F238E27FC236}">
                  <a16:creationId xmlns:a16="http://schemas.microsoft.com/office/drawing/2014/main" xmlns="" id="{5F85549B-0D44-F64F-97B8-B2222DF497C4}"/>
                </a:ext>
              </a:extLst>
            </p:cNvPr>
            <p:cNvSpPr/>
            <p:nvPr userDrawn="1"/>
          </p:nvSpPr>
          <p:spPr>
            <a:xfrm>
              <a:off x="4670359" y="4546881"/>
              <a:ext cx="1193238" cy="1193238"/>
            </a:xfrm>
            <a:prstGeom prst="pie">
              <a:avLst>
                <a:gd name="adj1" fmla="val 10800000"/>
                <a:gd name="adj2" fmla="val 13328"/>
              </a:avLst>
            </a:prstGeom>
            <a:blipFill dpi="0"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a:extLst>
              <a:ext uri="{FF2B5EF4-FFF2-40B4-BE49-F238E27FC236}">
                <a16:creationId xmlns:a16="http://schemas.microsoft.com/office/drawing/2014/main" xmlns="" id="{5A976A40-F5DC-8442-A203-FE2F7CF3402B}"/>
              </a:ext>
            </a:extLst>
          </p:cNvPr>
          <p:cNvGrpSpPr/>
          <p:nvPr userDrawn="1"/>
        </p:nvGrpSpPr>
        <p:grpSpPr>
          <a:xfrm>
            <a:off x="7131500" y="202681"/>
            <a:ext cx="1536378" cy="247697"/>
            <a:chOff x="3354769" y="2984038"/>
            <a:chExt cx="5013727" cy="808320"/>
          </a:xfrm>
        </p:grpSpPr>
        <p:sp>
          <p:nvSpPr>
            <p:cNvPr id="37" name="Freeform 1">
              <a:extLst>
                <a:ext uri="{FF2B5EF4-FFF2-40B4-BE49-F238E27FC236}">
                  <a16:creationId xmlns:a16="http://schemas.microsoft.com/office/drawing/2014/main" xmlns="" id="{99A90AC8-535B-F545-B1F1-42F4FB5C764A}"/>
                </a:ext>
              </a:extLst>
            </p:cNvPr>
            <p:cNvSpPr>
              <a:spLocks noChangeArrowheads="1"/>
            </p:cNvSpPr>
            <p:nvPr/>
          </p:nvSpPr>
          <p:spPr bwMode="auto">
            <a:xfrm>
              <a:off x="4263728"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308044"/>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1">
              <a:extLst>
                <a:ext uri="{FF2B5EF4-FFF2-40B4-BE49-F238E27FC236}">
                  <a16:creationId xmlns:a16="http://schemas.microsoft.com/office/drawing/2014/main" xmlns="" id="{FD02A0B3-0B58-BD42-8069-AB6A98B07266}"/>
                </a:ext>
              </a:extLst>
            </p:cNvPr>
            <p:cNvSpPr>
              <a:spLocks noChangeArrowheads="1"/>
            </p:cNvSpPr>
            <p:nvPr/>
          </p:nvSpPr>
          <p:spPr bwMode="auto">
            <a:xfrm>
              <a:off x="4674774"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accent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1">
              <a:extLst>
                <a:ext uri="{FF2B5EF4-FFF2-40B4-BE49-F238E27FC236}">
                  <a16:creationId xmlns:a16="http://schemas.microsoft.com/office/drawing/2014/main" xmlns="" id="{26041EF1-17C8-0B4F-91C4-CCFD71E5395A}"/>
                </a:ext>
              </a:extLst>
            </p:cNvPr>
            <p:cNvSpPr>
              <a:spLocks noChangeArrowheads="1"/>
            </p:cNvSpPr>
            <p:nvPr/>
          </p:nvSpPr>
          <p:spPr bwMode="auto">
            <a:xfrm>
              <a:off x="5073120"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CD812A"/>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reeform 1">
              <a:extLst>
                <a:ext uri="{FF2B5EF4-FFF2-40B4-BE49-F238E27FC236}">
                  <a16:creationId xmlns:a16="http://schemas.microsoft.com/office/drawing/2014/main" xmlns="" id="{F547AEE3-EAB9-DE4C-B386-B22E231EC381}"/>
                </a:ext>
              </a:extLst>
            </p:cNvPr>
            <p:cNvSpPr>
              <a:spLocks noChangeArrowheads="1"/>
            </p:cNvSpPr>
            <p:nvPr/>
          </p:nvSpPr>
          <p:spPr bwMode="auto">
            <a:xfrm>
              <a:off x="5486797" y="2984038"/>
              <a:ext cx="287997" cy="14988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rgbClr val="688EB1"/>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Freeform 5">
              <a:extLst>
                <a:ext uri="{FF2B5EF4-FFF2-40B4-BE49-F238E27FC236}">
                  <a16:creationId xmlns:a16="http://schemas.microsoft.com/office/drawing/2014/main" xmlns="" id="{F0BB3228-5332-3B42-BD86-771783E3DA6B}"/>
                </a:ext>
              </a:extLst>
            </p:cNvPr>
            <p:cNvSpPr>
              <a:spLocks noChangeArrowheads="1"/>
            </p:cNvSpPr>
            <p:nvPr/>
          </p:nvSpPr>
          <p:spPr bwMode="auto">
            <a:xfrm>
              <a:off x="6028115" y="3217433"/>
              <a:ext cx="793331" cy="574925"/>
            </a:xfrm>
            <a:custGeom>
              <a:avLst/>
              <a:gdLst>
                <a:gd name="T0" fmla="*/ 1496 w 3269"/>
                <a:gd name="T1" fmla="*/ 1878 h 2367"/>
                <a:gd name="T2" fmla="*/ 1251 w 3269"/>
                <a:gd name="T3" fmla="*/ 1872 h 2367"/>
                <a:gd name="T4" fmla="*/ 1141 w 3269"/>
                <a:gd name="T5" fmla="*/ 1867 h 2367"/>
                <a:gd name="T6" fmla="*/ 1110 w 3269"/>
                <a:gd name="T7" fmla="*/ 1867 h 2367"/>
                <a:gd name="T8" fmla="*/ 1110 w 3269"/>
                <a:gd name="T9" fmla="*/ 1376 h 2367"/>
                <a:gd name="T10" fmla="*/ 1110 w 3269"/>
                <a:gd name="T11" fmla="*/ 910 h 2367"/>
                <a:gd name="T12" fmla="*/ 1110 w 3269"/>
                <a:gd name="T13" fmla="*/ 456 h 2367"/>
                <a:gd name="T14" fmla="*/ 1138 w 3269"/>
                <a:gd name="T15" fmla="*/ 453 h 2367"/>
                <a:gd name="T16" fmla="*/ 1310 w 3269"/>
                <a:gd name="T17" fmla="*/ 447 h 2367"/>
                <a:gd name="T18" fmla="*/ 1488 w 3269"/>
                <a:gd name="T19" fmla="*/ 444 h 2367"/>
                <a:gd name="T20" fmla="*/ 1852 w 3269"/>
                <a:gd name="T21" fmla="*/ 515 h 2367"/>
                <a:gd name="T22" fmla="*/ 1959 w 3269"/>
                <a:gd name="T23" fmla="*/ 682 h 2367"/>
                <a:gd name="T24" fmla="*/ 1857 w 3269"/>
                <a:gd name="T25" fmla="*/ 859 h 2367"/>
                <a:gd name="T26" fmla="*/ 1722 w 3269"/>
                <a:gd name="T27" fmla="*/ 913 h 2367"/>
                <a:gd name="T28" fmla="*/ 1530 w 3269"/>
                <a:gd name="T29" fmla="*/ 1139 h 2367"/>
                <a:gd name="T30" fmla="*/ 1722 w 3269"/>
                <a:gd name="T31" fmla="*/ 1364 h 2367"/>
                <a:gd name="T32" fmla="*/ 1725 w 3269"/>
                <a:gd name="T33" fmla="*/ 1364 h 2367"/>
                <a:gd name="T34" fmla="*/ 1759 w 3269"/>
                <a:gd name="T35" fmla="*/ 1370 h 2367"/>
                <a:gd name="T36" fmla="*/ 1942 w 3269"/>
                <a:gd name="T37" fmla="*/ 1424 h 2367"/>
                <a:gd name="T38" fmla="*/ 2041 w 3269"/>
                <a:gd name="T39" fmla="*/ 1508 h 2367"/>
                <a:gd name="T40" fmla="*/ 2069 w 3269"/>
                <a:gd name="T41" fmla="*/ 1610 h 2367"/>
                <a:gd name="T42" fmla="*/ 1931 w 3269"/>
                <a:gd name="T43" fmla="*/ 1813 h 2367"/>
                <a:gd name="T44" fmla="*/ 1496 w 3269"/>
                <a:gd name="T45" fmla="*/ 1878 h 2367"/>
                <a:gd name="T46" fmla="*/ 1341 w 3269"/>
                <a:gd name="T47" fmla="*/ 0 h 2367"/>
                <a:gd name="T48" fmla="*/ 1031 w 3269"/>
                <a:gd name="T49" fmla="*/ 5 h 2367"/>
                <a:gd name="T50" fmla="*/ 664 w 3269"/>
                <a:gd name="T51" fmla="*/ 19 h 2367"/>
                <a:gd name="T52" fmla="*/ 294 w 3269"/>
                <a:gd name="T53" fmla="*/ 39 h 2367"/>
                <a:gd name="T54" fmla="*/ 0 w 3269"/>
                <a:gd name="T55" fmla="*/ 62 h 2367"/>
                <a:gd name="T56" fmla="*/ 0 w 3269"/>
                <a:gd name="T57" fmla="*/ 2310 h 2367"/>
                <a:gd name="T58" fmla="*/ 779 w 3269"/>
                <a:gd name="T59" fmla="*/ 2355 h 2367"/>
                <a:gd name="T60" fmla="*/ 1417 w 3269"/>
                <a:gd name="T61" fmla="*/ 2366 h 2367"/>
                <a:gd name="T62" fmla="*/ 2814 w 3269"/>
                <a:gd name="T63" fmla="*/ 2208 h 2367"/>
                <a:gd name="T64" fmla="*/ 3268 w 3269"/>
                <a:gd name="T65" fmla="*/ 1666 h 2367"/>
                <a:gd name="T66" fmla="*/ 3268 w 3269"/>
                <a:gd name="T67" fmla="*/ 1664 h 2367"/>
                <a:gd name="T68" fmla="*/ 3093 w 3269"/>
                <a:gd name="T69" fmla="*/ 1336 h 2367"/>
                <a:gd name="T70" fmla="*/ 2622 w 3269"/>
                <a:gd name="T71" fmla="*/ 1147 h 2367"/>
                <a:gd name="T72" fmla="*/ 2529 w 3269"/>
                <a:gd name="T73" fmla="*/ 1127 h 2367"/>
                <a:gd name="T74" fmla="*/ 2617 w 3269"/>
                <a:gd name="T75" fmla="*/ 1091 h 2367"/>
                <a:gd name="T76" fmla="*/ 2938 w 3269"/>
                <a:gd name="T77" fmla="*/ 893 h 2367"/>
                <a:gd name="T78" fmla="*/ 3051 w 3269"/>
                <a:gd name="T79" fmla="*/ 625 h 2367"/>
                <a:gd name="T80" fmla="*/ 2639 w 3269"/>
                <a:gd name="T81" fmla="*/ 158 h 2367"/>
                <a:gd name="T82" fmla="*/ 1341 w 3269"/>
                <a:gd name="T83" fmla="*/ 0 h 2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69" h="2367">
                  <a:moveTo>
                    <a:pt x="1496" y="1878"/>
                  </a:moveTo>
                  <a:cubicBezTo>
                    <a:pt x="1392" y="1878"/>
                    <a:pt x="1310" y="1875"/>
                    <a:pt x="1251" y="1872"/>
                  </a:cubicBezTo>
                  <a:cubicBezTo>
                    <a:pt x="1191" y="1870"/>
                    <a:pt x="1152" y="1867"/>
                    <a:pt x="1141" y="1867"/>
                  </a:cubicBezTo>
                  <a:lnTo>
                    <a:pt x="1110" y="1867"/>
                  </a:lnTo>
                  <a:lnTo>
                    <a:pt x="1110" y="1376"/>
                  </a:lnTo>
                  <a:lnTo>
                    <a:pt x="1110" y="910"/>
                  </a:lnTo>
                  <a:lnTo>
                    <a:pt x="1110" y="456"/>
                  </a:lnTo>
                  <a:lnTo>
                    <a:pt x="1138" y="453"/>
                  </a:lnTo>
                  <a:cubicBezTo>
                    <a:pt x="1186" y="450"/>
                    <a:pt x="1242" y="447"/>
                    <a:pt x="1310" y="447"/>
                  </a:cubicBezTo>
                  <a:cubicBezTo>
                    <a:pt x="1378" y="447"/>
                    <a:pt x="1437" y="444"/>
                    <a:pt x="1488" y="444"/>
                  </a:cubicBezTo>
                  <a:cubicBezTo>
                    <a:pt x="1657" y="444"/>
                    <a:pt x="1778" y="464"/>
                    <a:pt x="1852" y="515"/>
                  </a:cubicBezTo>
                  <a:cubicBezTo>
                    <a:pt x="1919" y="560"/>
                    <a:pt x="1959" y="617"/>
                    <a:pt x="1959" y="682"/>
                  </a:cubicBezTo>
                  <a:cubicBezTo>
                    <a:pt x="1959" y="746"/>
                    <a:pt x="1922" y="806"/>
                    <a:pt x="1857" y="859"/>
                  </a:cubicBezTo>
                  <a:cubicBezTo>
                    <a:pt x="1824" y="885"/>
                    <a:pt x="1778" y="902"/>
                    <a:pt x="1722" y="913"/>
                  </a:cubicBezTo>
                  <a:cubicBezTo>
                    <a:pt x="1612" y="933"/>
                    <a:pt x="1530" y="1026"/>
                    <a:pt x="1530" y="1139"/>
                  </a:cubicBezTo>
                  <a:cubicBezTo>
                    <a:pt x="1530" y="1252"/>
                    <a:pt x="1612" y="1345"/>
                    <a:pt x="1722" y="1364"/>
                  </a:cubicBezTo>
                  <a:lnTo>
                    <a:pt x="1725" y="1364"/>
                  </a:lnTo>
                  <a:cubicBezTo>
                    <a:pt x="1733" y="1367"/>
                    <a:pt x="1753" y="1367"/>
                    <a:pt x="1759" y="1370"/>
                  </a:cubicBezTo>
                  <a:cubicBezTo>
                    <a:pt x="1835" y="1384"/>
                    <a:pt x="1897" y="1401"/>
                    <a:pt x="1942" y="1424"/>
                  </a:cubicBezTo>
                  <a:cubicBezTo>
                    <a:pt x="1987" y="1446"/>
                    <a:pt x="2021" y="1475"/>
                    <a:pt x="2041" y="1508"/>
                  </a:cubicBezTo>
                  <a:cubicBezTo>
                    <a:pt x="2061" y="1539"/>
                    <a:pt x="2069" y="1576"/>
                    <a:pt x="2069" y="1610"/>
                  </a:cubicBezTo>
                  <a:cubicBezTo>
                    <a:pt x="2075" y="1700"/>
                    <a:pt x="2021" y="1771"/>
                    <a:pt x="1931" y="1813"/>
                  </a:cubicBezTo>
                  <a:cubicBezTo>
                    <a:pt x="1838" y="1858"/>
                    <a:pt x="1697" y="1878"/>
                    <a:pt x="1496" y="1878"/>
                  </a:cubicBezTo>
                  <a:close/>
                  <a:moveTo>
                    <a:pt x="1341" y="0"/>
                  </a:moveTo>
                  <a:cubicBezTo>
                    <a:pt x="1253" y="0"/>
                    <a:pt x="1149" y="2"/>
                    <a:pt x="1031" y="5"/>
                  </a:cubicBezTo>
                  <a:cubicBezTo>
                    <a:pt x="912" y="8"/>
                    <a:pt x="791" y="13"/>
                    <a:pt x="664" y="19"/>
                  </a:cubicBezTo>
                  <a:cubicBezTo>
                    <a:pt x="537" y="24"/>
                    <a:pt x="415" y="33"/>
                    <a:pt x="294" y="39"/>
                  </a:cubicBezTo>
                  <a:cubicBezTo>
                    <a:pt x="184" y="45"/>
                    <a:pt x="88" y="53"/>
                    <a:pt x="0" y="62"/>
                  </a:cubicBezTo>
                  <a:lnTo>
                    <a:pt x="0" y="2310"/>
                  </a:lnTo>
                  <a:cubicBezTo>
                    <a:pt x="266" y="2332"/>
                    <a:pt x="525" y="2347"/>
                    <a:pt x="779" y="2355"/>
                  </a:cubicBezTo>
                  <a:cubicBezTo>
                    <a:pt x="1042" y="2363"/>
                    <a:pt x="1256" y="2366"/>
                    <a:pt x="1417" y="2366"/>
                  </a:cubicBezTo>
                  <a:cubicBezTo>
                    <a:pt x="2035" y="2366"/>
                    <a:pt x="2501" y="2313"/>
                    <a:pt x="2814" y="2208"/>
                  </a:cubicBezTo>
                  <a:cubicBezTo>
                    <a:pt x="3124" y="2104"/>
                    <a:pt x="3268" y="1929"/>
                    <a:pt x="3268" y="1666"/>
                  </a:cubicBezTo>
                  <a:lnTo>
                    <a:pt x="3268" y="1664"/>
                  </a:lnTo>
                  <a:cubicBezTo>
                    <a:pt x="3266" y="1520"/>
                    <a:pt x="3212" y="1415"/>
                    <a:pt x="3093" y="1336"/>
                  </a:cubicBezTo>
                  <a:cubicBezTo>
                    <a:pt x="2972" y="1254"/>
                    <a:pt x="2814" y="1192"/>
                    <a:pt x="2622" y="1147"/>
                  </a:cubicBezTo>
                  <a:lnTo>
                    <a:pt x="2529" y="1127"/>
                  </a:lnTo>
                  <a:lnTo>
                    <a:pt x="2617" y="1091"/>
                  </a:lnTo>
                  <a:cubicBezTo>
                    <a:pt x="2755" y="1034"/>
                    <a:pt x="2862" y="969"/>
                    <a:pt x="2938" y="893"/>
                  </a:cubicBezTo>
                  <a:cubicBezTo>
                    <a:pt x="3014" y="820"/>
                    <a:pt x="3051" y="732"/>
                    <a:pt x="3051" y="625"/>
                  </a:cubicBezTo>
                  <a:cubicBezTo>
                    <a:pt x="3054" y="413"/>
                    <a:pt x="2924" y="262"/>
                    <a:pt x="2639" y="158"/>
                  </a:cubicBezTo>
                  <a:cubicBezTo>
                    <a:pt x="2357" y="53"/>
                    <a:pt x="1922" y="0"/>
                    <a:pt x="1341" y="0"/>
                  </a:cubicBezTo>
                  <a:close/>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Freeform 6">
              <a:extLst>
                <a:ext uri="{FF2B5EF4-FFF2-40B4-BE49-F238E27FC236}">
                  <a16:creationId xmlns:a16="http://schemas.microsoft.com/office/drawing/2014/main" xmlns="" id="{DBEC1EDF-2514-5F40-B9FB-7B7273108C41}"/>
                </a:ext>
              </a:extLst>
            </p:cNvPr>
            <p:cNvSpPr>
              <a:spLocks noChangeArrowheads="1"/>
            </p:cNvSpPr>
            <p:nvPr/>
          </p:nvSpPr>
          <p:spPr bwMode="auto">
            <a:xfrm>
              <a:off x="7564458" y="3217433"/>
              <a:ext cx="804038" cy="573854"/>
            </a:xfrm>
            <a:custGeom>
              <a:avLst/>
              <a:gdLst>
                <a:gd name="T0" fmla="*/ 2413 w 3311"/>
                <a:gd name="T1" fmla="*/ 79 h 2362"/>
                <a:gd name="T2" fmla="*/ 1761 w 3311"/>
                <a:gd name="T3" fmla="*/ 0 h 2362"/>
                <a:gd name="T4" fmla="*/ 985 w 3311"/>
                <a:gd name="T5" fmla="*/ 96 h 2362"/>
                <a:gd name="T6" fmla="*/ 434 w 3311"/>
                <a:gd name="T7" fmla="*/ 351 h 2362"/>
                <a:gd name="T8" fmla="*/ 107 w 3311"/>
                <a:gd name="T9" fmla="*/ 730 h 2362"/>
                <a:gd name="T10" fmla="*/ 0 w 3311"/>
                <a:gd name="T11" fmla="*/ 1195 h 2362"/>
                <a:gd name="T12" fmla="*/ 104 w 3311"/>
                <a:gd name="T13" fmla="*/ 1661 h 2362"/>
                <a:gd name="T14" fmla="*/ 431 w 3311"/>
                <a:gd name="T15" fmla="*/ 2028 h 2362"/>
                <a:gd name="T16" fmla="*/ 1007 w 3311"/>
                <a:gd name="T17" fmla="*/ 2273 h 2362"/>
                <a:gd name="T18" fmla="*/ 1865 w 3311"/>
                <a:gd name="T19" fmla="*/ 2361 h 2362"/>
                <a:gd name="T20" fmla="*/ 3107 w 3311"/>
                <a:gd name="T21" fmla="*/ 2220 h 2362"/>
                <a:gd name="T22" fmla="*/ 3031 w 3311"/>
                <a:gd name="T23" fmla="*/ 1918 h 2362"/>
                <a:gd name="T24" fmla="*/ 2875 w 3311"/>
                <a:gd name="T25" fmla="*/ 1661 h 2362"/>
                <a:gd name="T26" fmla="*/ 2396 w 3311"/>
                <a:gd name="T27" fmla="*/ 1751 h 2362"/>
                <a:gd name="T28" fmla="*/ 1938 w 3311"/>
                <a:gd name="T29" fmla="*/ 1782 h 2362"/>
                <a:gd name="T30" fmla="*/ 1419 w 3311"/>
                <a:gd name="T31" fmla="*/ 1703 h 2362"/>
                <a:gd name="T32" fmla="*/ 1131 w 3311"/>
                <a:gd name="T33" fmla="*/ 1424 h 2362"/>
                <a:gd name="T34" fmla="*/ 1089 w 3311"/>
                <a:gd name="T35" fmla="*/ 1144 h 2362"/>
                <a:gd name="T36" fmla="*/ 1117 w 3311"/>
                <a:gd name="T37" fmla="*/ 893 h 2362"/>
                <a:gd name="T38" fmla="*/ 1320 w 3311"/>
                <a:gd name="T39" fmla="*/ 594 h 2362"/>
                <a:gd name="T40" fmla="*/ 1721 w 3311"/>
                <a:gd name="T41" fmla="*/ 501 h 2362"/>
                <a:gd name="T42" fmla="*/ 2136 w 3311"/>
                <a:gd name="T43" fmla="*/ 614 h 2362"/>
                <a:gd name="T44" fmla="*/ 2300 w 3311"/>
                <a:gd name="T45" fmla="*/ 896 h 2362"/>
                <a:gd name="T46" fmla="*/ 2303 w 3311"/>
                <a:gd name="T47" fmla="*/ 927 h 2362"/>
                <a:gd name="T48" fmla="*/ 1741 w 3311"/>
                <a:gd name="T49" fmla="*/ 927 h 2362"/>
                <a:gd name="T50" fmla="*/ 1735 w 3311"/>
                <a:gd name="T51" fmla="*/ 927 h 2362"/>
                <a:gd name="T52" fmla="*/ 1515 w 3311"/>
                <a:gd name="T53" fmla="*/ 1156 h 2362"/>
                <a:gd name="T54" fmla="*/ 1735 w 3311"/>
                <a:gd name="T55" fmla="*/ 1384 h 2362"/>
                <a:gd name="T56" fmla="*/ 1741 w 3311"/>
                <a:gd name="T57" fmla="*/ 1384 h 2362"/>
                <a:gd name="T58" fmla="*/ 1749 w 3311"/>
                <a:gd name="T59" fmla="*/ 1384 h 2362"/>
                <a:gd name="T60" fmla="*/ 1758 w 3311"/>
                <a:gd name="T61" fmla="*/ 1384 h 2362"/>
                <a:gd name="T62" fmla="*/ 3268 w 3311"/>
                <a:gd name="T63" fmla="*/ 1384 h 2362"/>
                <a:gd name="T64" fmla="*/ 3293 w 3311"/>
                <a:gd name="T65" fmla="*/ 1249 h 2362"/>
                <a:gd name="T66" fmla="*/ 3310 w 3311"/>
                <a:gd name="T67" fmla="*/ 1037 h 2362"/>
                <a:gd name="T68" fmla="*/ 3206 w 3311"/>
                <a:gd name="T69" fmla="*/ 619 h 2362"/>
                <a:gd name="T70" fmla="*/ 2895 w 3311"/>
                <a:gd name="T71" fmla="*/ 296 h 2362"/>
                <a:gd name="T72" fmla="*/ 2413 w 3311"/>
                <a:gd name="T73" fmla="*/ 79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11" h="2362">
                  <a:moveTo>
                    <a:pt x="2413" y="79"/>
                  </a:moveTo>
                  <a:cubicBezTo>
                    <a:pt x="2221" y="25"/>
                    <a:pt x="2003" y="0"/>
                    <a:pt x="1761" y="0"/>
                  </a:cubicBezTo>
                  <a:cubicBezTo>
                    <a:pt x="1464" y="0"/>
                    <a:pt x="1208" y="31"/>
                    <a:pt x="985" y="96"/>
                  </a:cubicBezTo>
                  <a:cubicBezTo>
                    <a:pt x="765" y="160"/>
                    <a:pt x="581" y="244"/>
                    <a:pt x="434" y="351"/>
                  </a:cubicBezTo>
                  <a:cubicBezTo>
                    <a:pt x="288" y="459"/>
                    <a:pt x="180" y="586"/>
                    <a:pt x="107" y="730"/>
                  </a:cubicBezTo>
                  <a:cubicBezTo>
                    <a:pt x="34" y="873"/>
                    <a:pt x="0" y="1029"/>
                    <a:pt x="0" y="1195"/>
                  </a:cubicBezTo>
                  <a:cubicBezTo>
                    <a:pt x="0" y="1364"/>
                    <a:pt x="34" y="1520"/>
                    <a:pt x="104" y="1661"/>
                  </a:cubicBezTo>
                  <a:cubicBezTo>
                    <a:pt x="175" y="1802"/>
                    <a:pt x="282" y="1923"/>
                    <a:pt x="431" y="2028"/>
                  </a:cubicBezTo>
                  <a:cubicBezTo>
                    <a:pt x="578" y="2132"/>
                    <a:pt x="770" y="2214"/>
                    <a:pt x="1007" y="2273"/>
                  </a:cubicBezTo>
                  <a:cubicBezTo>
                    <a:pt x="1244" y="2332"/>
                    <a:pt x="1529" y="2361"/>
                    <a:pt x="1865" y="2361"/>
                  </a:cubicBezTo>
                  <a:cubicBezTo>
                    <a:pt x="2288" y="2361"/>
                    <a:pt x="2700" y="2313"/>
                    <a:pt x="3107" y="2220"/>
                  </a:cubicBezTo>
                  <a:cubicBezTo>
                    <a:pt x="3098" y="2115"/>
                    <a:pt x="3073" y="2016"/>
                    <a:pt x="3031" y="1918"/>
                  </a:cubicBezTo>
                  <a:cubicBezTo>
                    <a:pt x="2985" y="1819"/>
                    <a:pt x="2935" y="1734"/>
                    <a:pt x="2875" y="1661"/>
                  </a:cubicBezTo>
                  <a:cubicBezTo>
                    <a:pt x="2717" y="1700"/>
                    <a:pt x="2557" y="1731"/>
                    <a:pt x="2396" y="1751"/>
                  </a:cubicBezTo>
                  <a:cubicBezTo>
                    <a:pt x="2226" y="1774"/>
                    <a:pt x="2074" y="1782"/>
                    <a:pt x="1938" y="1782"/>
                  </a:cubicBezTo>
                  <a:cubicBezTo>
                    <a:pt x="1727" y="1782"/>
                    <a:pt x="1555" y="1757"/>
                    <a:pt x="1419" y="1703"/>
                  </a:cubicBezTo>
                  <a:cubicBezTo>
                    <a:pt x="1284" y="1649"/>
                    <a:pt x="1174" y="1551"/>
                    <a:pt x="1131" y="1424"/>
                  </a:cubicBezTo>
                  <a:cubicBezTo>
                    <a:pt x="1100" y="1331"/>
                    <a:pt x="1089" y="1235"/>
                    <a:pt x="1089" y="1144"/>
                  </a:cubicBezTo>
                  <a:cubicBezTo>
                    <a:pt x="1089" y="1057"/>
                    <a:pt x="1100" y="972"/>
                    <a:pt x="1117" y="893"/>
                  </a:cubicBezTo>
                  <a:cubicBezTo>
                    <a:pt x="1137" y="786"/>
                    <a:pt x="1202" y="662"/>
                    <a:pt x="1320" y="594"/>
                  </a:cubicBezTo>
                  <a:cubicBezTo>
                    <a:pt x="1433" y="532"/>
                    <a:pt x="1566" y="501"/>
                    <a:pt x="1721" y="501"/>
                  </a:cubicBezTo>
                  <a:cubicBezTo>
                    <a:pt x="1899" y="501"/>
                    <a:pt x="2037" y="538"/>
                    <a:pt x="2136" y="614"/>
                  </a:cubicBezTo>
                  <a:cubicBezTo>
                    <a:pt x="2232" y="687"/>
                    <a:pt x="2288" y="783"/>
                    <a:pt x="2300" y="896"/>
                  </a:cubicBezTo>
                  <a:lnTo>
                    <a:pt x="2303" y="927"/>
                  </a:lnTo>
                  <a:lnTo>
                    <a:pt x="1741" y="927"/>
                  </a:lnTo>
                  <a:lnTo>
                    <a:pt x="1735" y="927"/>
                  </a:lnTo>
                  <a:cubicBezTo>
                    <a:pt x="1614" y="933"/>
                    <a:pt x="1515" y="1035"/>
                    <a:pt x="1515" y="1156"/>
                  </a:cubicBezTo>
                  <a:cubicBezTo>
                    <a:pt x="1515" y="1278"/>
                    <a:pt x="1611" y="1376"/>
                    <a:pt x="1735" y="1384"/>
                  </a:cubicBezTo>
                  <a:lnTo>
                    <a:pt x="1741" y="1384"/>
                  </a:lnTo>
                  <a:lnTo>
                    <a:pt x="1749" y="1384"/>
                  </a:lnTo>
                  <a:lnTo>
                    <a:pt x="1758" y="1384"/>
                  </a:lnTo>
                  <a:lnTo>
                    <a:pt x="3268" y="1384"/>
                  </a:lnTo>
                  <a:cubicBezTo>
                    <a:pt x="3276" y="1348"/>
                    <a:pt x="3285" y="1302"/>
                    <a:pt x="3293" y="1249"/>
                  </a:cubicBezTo>
                  <a:cubicBezTo>
                    <a:pt x="3304" y="1187"/>
                    <a:pt x="3310" y="1116"/>
                    <a:pt x="3310" y="1037"/>
                  </a:cubicBezTo>
                  <a:cubicBezTo>
                    <a:pt x="3310" y="888"/>
                    <a:pt x="3276" y="746"/>
                    <a:pt x="3206" y="619"/>
                  </a:cubicBezTo>
                  <a:cubicBezTo>
                    <a:pt x="3129" y="498"/>
                    <a:pt x="3028" y="388"/>
                    <a:pt x="2895" y="296"/>
                  </a:cubicBezTo>
                  <a:cubicBezTo>
                    <a:pt x="2763" y="206"/>
                    <a:pt x="2602" y="132"/>
                    <a:pt x="2413" y="7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7">
              <a:extLst>
                <a:ext uri="{FF2B5EF4-FFF2-40B4-BE49-F238E27FC236}">
                  <a16:creationId xmlns:a16="http://schemas.microsoft.com/office/drawing/2014/main" xmlns="" id="{F1B1B44A-8723-D946-A248-FFB64461EC53}"/>
                </a:ext>
              </a:extLst>
            </p:cNvPr>
            <p:cNvSpPr>
              <a:spLocks noChangeArrowheads="1"/>
            </p:cNvSpPr>
            <p:nvPr/>
          </p:nvSpPr>
          <p:spPr bwMode="auto">
            <a:xfrm>
              <a:off x="6917802" y="3219574"/>
              <a:ext cx="604902" cy="557795"/>
            </a:xfrm>
            <a:custGeom>
              <a:avLst/>
              <a:gdLst>
                <a:gd name="T0" fmla="*/ 2483 w 2493"/>
                <a:gd name="T1" fmla="*/ 1864 h 2297"/>
                <a:gd name="T2" fmla="*/ 2446 w 2493"/>
                <a:gd name="T3" fmla="*/ 1723 h 2297"/>
                <a:gd name="T4" fmla="*/ 1123 w 2493"/>
                <a:gd name="T5" fmla="*/ 1723 h 2297"/>
                <a:gd name="T6" fmla="*/ 1123 w 2493"/>
                <a:gd name="T7" fmla="*/ 37 h 2297"/>
                <a:gd name="T8" fmla="*/ 852 w 2493"/>
                <a:gd name="T9" fmla="*/ 8 h 2297"/>
                <a:gd name="T10" fmla="*/ 567 w 2493"/>
                <a:gd name="T11" fmla="*/ 0 h 2297"/>
                <a:gd name="T12" fmla="*/ 279 w 2493"/>
                <a:gd name="T13" fmla="*/ 8 h 2297"/>
                <a:gd name="T14" fmla="*/ 3 w 2493"/>
                <a:gd name="T15" fmla="*/ 37 h 2297"/>
                <a:gd name="T16" fmla="*/ 0 w 2493"/>
                <a:gd name="T17" fmla="*/ 2296 h 2297"/>
                <a:gd name="T18" fmla="*/ 2446 w 2493"/>
                <a:gd name="T19" fmla="*/ 2296 h 2297"/>
                <a:gd name="T20" fmla="*/ 2483 w 2493"/>
                <a:gd name="T21" fmla="*/ 2155 h 2297"/>
                <a:gd name="T22" fmla="*/ 2492 w 2493"/>
                <a:gd name="T23" fmla="*/ 2008 h 2297"/>
                <a:gd name="T24" fmla="*/ 2483 w 2493"/>
                <a:gd name="T25" fmla="*/ 1864 h 2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93" h="2297">
                  <a:moveTo>
                    <a:pt x="2483" y="1864"/>
                  </a:moveTo>
                  <a:cubicBezTo>
                    <a:pt x="2477" y="1822"/>
                    <a:pt x="2463" y="1774"/>
                    <a:pt x="2446" y="1723"/>
                  </a:cubicBezTo>
                  <a:lnTo>
                    <a:pt x="1123" y="1723"/>
                  </a:lnTo>
                  <a:lnTo>
                    <a:pt x="1123" y="37"/>
                  </a:lnTo>
                  <a:cubicBezTo>
                    <a:pt x="1035" y="22"/>
                    <a:pt x="942" y="14"/>
                    <a:pt x="852" y="8"/>
                  </a:cubicBezTo>
                  <a:cubicBezTo>
                    <a:pt x="750" y="3"/>
                    <a:pt x="654" y="0"/>
                    <a:pt x="567" y="0"/>
                  </a:cubicBezTo>
                  <a:cubicBezTo>
                    <a:pt x="474" y="0"/>
                    <a:pt x="378" y="3"/>
                    <a:pt x="279" y="8"/>
                  </a:cubicBezTo>
                  <a:cubicBezTo>
                    <a:pt x="189" y="14"/>
                    <a:pt x="96" y="22"/>
                    <a:pt x="3" y="37"/>
                  </a:cubicBezTo>
                  <a:lnTo>
                    <a:pt x="0" y="2296"/>
                  </a:lnTo>
                  <a:lnTo>
                    <a:pt x="2446" y="2296"/>
                  </a:lnTo>
                  <a:cubicBezTo>
                    <a:pt x="2466" y="2245"/>
                    <a:pt x="2477" y="2197"/>
                    <a:pt x="2483" y="2155"/>
                  </a:cubicBezTo>
                  <a:cubicBezTo>
                    <a:pt x="2489" y="2104"/>
                    <a:pt x="2492" y="2056"/>
                    <a:pt x="2492" y="2008"/>
                  </a:cubicBezTo>
                  <a:cubicBezTo>
                    <a:pt x="2492" y="1963"/>
                    <a:pt x="2489" y="1915"/>
                    <a:pt x="2483" y="1864"/>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Freeform 8">
              <a:extLst>
                <a:ext uri="{FF2B5EF4-FFF2-40B4-BE49-F238E27FC236}">
                  <a16:creationId xmlns:a16="http://schemas.microsoft.com/office/drawing/2014/main" xmlns="" id="{4CAF78B9-8465-6247-815C-DA2A2DD2EDD9}"/>
                </a:ext>
              </a:extLst>
            </p:cNvPr>
            <p:cNvSpPr>
              <a:spLocks noChangeArrowheads="1"/>
            </p:cNvSpPr>
            <p:nvPr/>
          </p:nvSpPr>
          <p:spPr bwMode="auto">
            <a:xfrm>
              <a:off x="4270152" y="3220645"/>
              <a:ext cx="273008" cy="565289"/>
            </a:xfrm>
            <a:custGeom>
              <a:avLst/>
              <a:gdLst>
                <a:gd name="T0" fmla="*/ 1121 w 1124"/>
                <a:gd name="T1" fmla="*/ 36 h 2328"/>
                <a:gd name="T2" fmla="*/ 850 w 1124"/>
                <a:gd name="T3" fmla="*/ 8 h 2328"/>
                <a:gd name="T4" fmla="*/ 565 w 1124"/>
                <a:gd name="T5" fmla="*/ 0 h 2328"/>
                <a:gd name="T6" fmla="*/ 277 w 1124"/>
                <a:gd name="T7" fmla="*/ 8 h 2328"/>
                <a:gd name="T8" fmla="*/ 0 w 1124"/>
                <a:gd name="T9" fmla="*/ 36 h 2328"/>
                <a:gd name="T10" fmla="*/ 0 w 1124"/>
                <a:gd name="T11" fmla="*/ 2293 h 2328"/>
                <a:gd name="T12" fmla="*/ 294 w 1124"/>
                <a:gd name="T13" fmla="*/ 2318 h 2328"/>
                <a:gd name="T14" fmla="*/ 559 w 1124"/>
                <a:gd name="T15" fmla="*/ 2327 h 2328"/>
                <a:gd name="T16" fmla="*/ 824 w 1124"/>
                <a:gd name="T17" fmla="*/ 2318 h 2328"/>
                <a:gd name="T18" fmla="*/ 1123 w 1124"/>
                <a:gd name="T19" fmla="*/ 2293 h 2328"/>
                <a:gd name="T20" fmla="*/ 1121 w 1124"/>
                <a:gd name="T21" fmla="*/ 36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4" h="2328">
                  <a:moveTo>
                    <a:pt x="1121" y="36"/>
                  </a:moveTo>
                  <a:cubicBezTo>
                    <a:pt x="1033" y="25"/>
                    <a:pt x="940" y="14"/>
                    <a:pt x="850" y="8"/>
                  </a:cubicBezTo>
                  <a:cubicBezTo>
                    <a:pt x="748" y="3"/>
                    <a:pt x="652" y="0"/>
                    <a:pt x="565" y="0"/>
                  </a:cubicBezTo>
                  <a:cubicBezTo>
                    <a:pt x="472" y="0"/>
                    <a:pt x="376" y="3"/>
                    <a:pt x="277" y="8"/>
                  </a:cubicBezTo>
                  <a:cubicBezTo>
                    <a:pt x="186" y="14"/>
                    <a:pt x="93" y="22"/>
                    <a:pt x="0" y="36"/>
                  </a:cubicBezTo>
                  <a:lnTo>
                    <a:pt x="0" y="2293"/>
                  </a:lnTo>
                  <a:cubicBezTo>
                    <a:pt x="107" y="2304"/>
                    <a:pt x="203" y="2313"/>
                    <a:pt x="294" y="2318"/>
                  </a:cubicBezTo>
                  <a:cubicBezTo>
                    <a:pt x="392" y="2324"/>
                    <a:pt x="480" y="2327"/>
                    <a:pt x="559" y="2327"/>
                  </a:cubicBezTo>
                  <a:cubicBezTo>
                    <a:pt x="638" y="2327"/>
                    <a:pt x="725" y="2324"/>
                    <a:pt x="824" y="2318"/>
                  </a:cubicBezTo>
                  <a:cubicBezTo>
                    <a:pt x="915" y="2313"/>
                    <a:pt x="1013" y="2304"/>
                    <a:pt x="1123" y="2293"/>
                  </a:cubicBezTo>
                  <a:lnTo>
                    <a:pt x="1121" y="36"/>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Freeform 9">
              <a:extLst>
                <a:ext uri="{FF2B5EF4-FFF2-40B4-BE49-F238E27FC236}">
                  <a16:creationId xmlns:a16="http://schemas.microsoft.com/office/drawing/2014/main" xmlns="" id="{DAB2E721-D11A-A848-ABE8-0661252CAEF6}"/>
                </a:ext>
              </a:extLst>
            </p:cNvPr>
            <p:cNvSpPr>
              <a:spLocks noChangeArrowheads="1"/>
            </p:cNvSpPr>
            <p:nvPr/>
          </p:nvSpPr>
          <p:spPr bwMode="auto">
            <a:xfrm>
              <a:off x="4668424" y="3219574"/>
              <a:ext cx="1233357" cy="566360"/>
            </a:xfrm>
            <a:custGeom>
              <a:avLst/>
              <a:gdLst>
                <a:gd name="T0" fmla="*/ 3962 w 5082"/>
                <a:gd name="T1" fmla="*/ 1069 h 2334"/>
                <a:gd name="T2" fmla="*/ 3962 w 5082"/>
                <a:gd name="T3" fmla="*/ 2302 h 2334"/>
                <a:gd name="T4" fmla="*/ 4261 w 5082"/>
                <a:gd name="T5" fmla="*/ 2327 h 2334"/>
                <a:gd name="T6" fmla="*/ 4526 w 5082"/>
                <a:gd name="T7" fmla="*/ 2333 h 2334"/>
                <a:gd name="T8" fmla="*/ 4783 w 5082"/>
                <a:gd name="T9" fmla="*/ 2327 h 2334"/>
                <a:gd name="T10" fmla="*/ 5081 w 5082"/>
                <a:gd name="T11" fmla="*/ 2302 h 2334"/>
                <a:gd name="T12" fmla="*/ 5081 w 5082"/>
                <a:gd name="T13" fmla="*/ 987 h 2334"/>
                <a:gd name="T14" fmla="*/ 4938 w 5082"/>
                <a:gd name="T15" fmla="*/ 470 h 2334"/>
                <a:gd name="T16" fmla="*/ 4566 w 5082"/>
                <a:gd name="T17" fmla="*/ 172 h 2334"/>
                <a:gd name="T18" fmla="*/ 4050 w 5082"/>
                <a:gd name="T19" fmla="*/ 34 h 2334"/>
                <a:gd name="T20" fmla="*/ 3491 w 5082"/>
                <a:gd name="T21" fmla="*/ 0 h 2334"/>
                <a:gd name="T22" fmla="*/ 2943 w 5082"/>
                <a:gd name="T23" fmla="*/ 45 h 2334"/>
                <a:gd name="T24" fmla="*/ 2520 w 5082"/>
                <a:gd name="T25" fmla="*/ 147 h 2334"/>
                <a:gd name="T26" fmla="*/ 2500 w 5082"/>
                <a:gd name="T27" fmla="*/ 147 h 2334"/>
                <a:gd name="T28" fmla="*/ 1989 w 5082"/>
                <a:gd name="T29" fmla="*/ 31 h 2334"/>
                <a:gd name="T30" fmla="*/ 1425 w 5082"/>
                <a:gd name="T31" fmla="*/ 3 h 2334"/>
                <a:gd name="T32" fmla="*/ 561 w 5082"/>
                <a:gd name="T33" fmla="*/ 54 h 2334"/>
                <a:gd name="T34" fmla="*/ 0 w 5082"/>
                <a:gd name="T35" fmla="*/ 152 h 2334"/>
                <a:gd name="T36" fmla="*/ 0 w 5082"/>
                <a:gd name="T37" fmla="*/ 2299 h 2334"/>
                <a:gd name="T38" fmla="*/ 299 w 5082"/>
                <a:gd name="T39" fmla="*/ 2324 h 2334"/>
                <a:gd name="T40" fmla="*/ 564 w 5082"/>
                <a:gd name="T41" fmla="*/ 2330 h 2334"/>
                <a:gd name="T42" fmla="*/ 821 w 5082"/>
                <a:gd name="T43" fmla="*/ 2324 h 2334"/>
                <a:gd name="T44" fmla="*/ 1120 w 5082"/>
                <a:gd name="T45" fmla="*/ 2299 h 2334"/>
                <a:gd name="T46" fmla="*/ 1120 w 5082"/>
                <a:gd name="T47" fmla="*/ 631 h 2334"/>
                <a:gd name="T48" fmla="*/ 1137 w 5082"/>
                <a:gd name="T49" fmla="*/ 623 h 2334"/>
                <a:gd name="T50" fmla="*/ 1256 w 5082"/>
                <a:gd name="T51" fmla="*/ 603 h 2334"/>
                <a:gd name="T52" fmla="*/ 1422 w 5082"/>
                <a:gd name="T53" fmla="*/ 595 h 2334"/>
                <a:gd name="T54" fmla="*/ 1848 w 5082"/>
                <a:gd name="T55" fmla="*/ 705 h 2334"/>
                <a:gd name="T56" fmla="*/ 1978 w 5082"/>
                <a:gd name="T57" fmla="*/ 1066 h 2334"/>
                <a:gd name="T58" fmla="*/ 1978 w 5082"/>
                <a:gd name="T59" fmla="*/ 2299 h 2334"/>
                <a:gd name="T60" fmla="*/ 2277 w 5082"/>
                <a:gd name="T61" fmla="*/ 2324 h 2334"/>
                <a:gd name="T62" fmla="*/ 2543 w 5082"/>
                <a:gd name="T63" fmla="*/ 2330 h 2334"/>
                <a:gd name="T64" fmla="*/ 2799 w 5082"/>
                <a:gd name="T65" fmla="*/ 2324 h 2334"/>
                <a:gd name="T66" fmla="*/ 3098 w 5082"/>
                <a:gd name="T67" fmla="*/ 2299 h 2334"/>
                <a:gd name="T68" fmla="*/ 3098 w 5082"/>
                <a:gd name="T69" fmla="*/ 1018 h 2334"/>
                <a:gd name="T70" fmla="*/ 3036 w 5082"/>
                <a:gd name="T71" fmla="*/ 671 h 2334"/>
                <a:gd name="T72" fmla="*/ 3056 w 5082"/>
                <a:gd name="T73" fmla="*/ 631 h 2334"/>
                <a:gd name="T74" fmla="*/ 3189 w 5082"/>
                <a:gd name="T75" fmla="*/ 609 h 2334"/>
                <a:gd name="T76" fmla="*/ 3386 w 5082"/>
                <a:gd name="T77" fmla="*/ 595 h 2334"/>
                <a:gd name="T78" fmla="*/ 3827 w 5082"/>
                <a:gd name="T79" fmla="*/ 705 h 2334"/>
                <a:gd name="T80" fmla="*/ 3962 w 5082"/>
                <a:gd name="T81" fmla="*/ 1069 h 2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82" h="2334">
                  <a:moveTo>
                    <a:pt x="3962" y="1069"/>
                  </a:moveTo>
                  <a:lnTo>
                    <a:pt x="3962" y="2302"/>
                  </a:lnTo>
                  <a:cubicBezTo>
                    <a:pt x="4072" y="2316"/>
                    <a:pt x="4171" y="2324"/>
                    <a:pt x="4261" y="2327"/>
                  </a:cubicBezTo>
                  <a:cubicBezTo>
                    <a:pt x="4357" y="2333"/>
                    <a:pt x="4447" y="2333"/>
                    <a:pt x="4526" y="2333"/>
                  </a:cubicBezTo>
                  <a:cubicBezTo>
                    <a:pt x="4600" y="2333"/>
                    <a:pt x="4687" y="2330"/>
                    <a:pt x="4783" y="2327"/>
                  </a:cubicBezTo>
                  <a:cubicBezTo>
                    <a:pt x="4874" y="2324"/>
                    <a:pt x="4971" y="2316"/>
                    <a:pt x="5081" y="2302"/>
                  </a:cubicBezTo>
                  <a:lnTo>
                    <a:pt x="5081" y="987"/>
                  </a:lnTo>
                  <a:cubicBezTo>
                    <a:pt x="5081" y="769"/>
                    <a:pt x="5033" y="600"/>
                    <a:pt x="4938" y="470"/>
                  </a:cubicBezTo>
                  <a:cubicBezTo>
                    <a:pt x="4843" y="341"/>
                    <a:pt x="4718" y="242"/>
                    <a:pt x="4566" y="172"/>
                  </a:cubicBezTo>
                  <a:cubicBezTo>
                    <a:pt x="4414" y="101"/>
                    <a:pt x="4241" y="57"/>
                    <a:pt x="4050" y="34"/>
                  </a:cubicBezTo>
                  <a:cubicBezTo>
                    <a:pt x="3858" y="11"/>
                    <a:pt x="3671" y="0"/>
                    <a:pt x="3491" y="0"/>
                  </a:cubicBezTo>
                  <a:cubicBezTo>
                    <a:pt x="3288" y="0"/>
                    <a:pt x="3104" y="14"/>
                    <a:pt x="2943" y="45"/>
                  </a:cubicBezTo>
                  <a:cubicBezTo>
                    <a:pt x="2782" y="73"/>
                    <a:pt x="2641" y="110"/>
                    <a:pt x="2520" y="147"/>
                  </a:cubicBezTo>
                  <a:lnTo>
                    <a:pt x="2500" y="147"/>
                  </a:lnTo>
                  <a:cubicBezTo>
                    <a:pt x="2345" y="88"/>
                    <a:pt x="2176" y="48"/>
                    <a:pt x="1989" y="31"/>
                  </a:cubicBezTo>
                  <a:cubicBezTo>
                    <a:pt x="1803" y="11"/>
                    <a:pt x="1617" y="3"/>
                    <a:pt x="1425" y="3"/>
                  </a:cubicBezTo>
                  <a:cubicBezTo>
                    <a:pt x="1078" y="3"/>
                    <a:pt x="787" y="20"/>
                    <a:pt x="561" y="54"/>
                  </a:cubicBezTo>
                  <a:cubicBezTo>
                    <a:pt x="344" y="85"/>
                    <a:pt x="158" y="119"/>
                    <a:pt x="0" y="152"/>
                  </a:cubicBezTo>
                  <a:lnTo>
                    <a:pt x="0" y="2299"/>
                  </a:lnTo>
                  <a:cubicBezTo>
                    <a:pt x="110" y="2313"/>
                    <a:pt x="209" y="2322"/>
                    <a:pt x="299" y="2324"/>
                  </a:cubicBezTo>
                  <a:cubicBezTo>
                    <a:pt x="398" y="2330"/>
                    <a:pt x="485" y="2330"/>
                    <a:pt x="564" y="2330"/>
                  </a:cubicBezTo>
                  <a:cubicBezTo>
                    <a:pt x="638" y="2330"/>
                    <a:pt x="725" y="2327"/>
                    <a:pt x="821" y="2324"/>
                  </a:cubicBezTo>
                  <a:cubicBezTo>
                    <a:pt x="911" y="2322"/>
                    <a:pt x="1010" y="2313"/>
                    <a:pt x="1120" y="2299"/>
                  </a:cubicBezTo>
                  <a:lnTo>
                    <a:pt x="1120" y="631"/>
                  </a:lnTo>
                  <a:lnTo>
                    <a:pt x="1137" y="623"/>
                  </a:lnTo>
                  <a:cubicBezTo>
                    <a:pt x="1160" y="614"/>
                    <a:pt x="1194" y="609"/>
                    <a:pt x="1256" y="603"/>
                  </a:cubicBezTo>
                  <a:cubicBezTo>
                    <a:pt x="1315" y="597"/>
                    <a:pt x="1371" y="595"/>
                    <a:pt x="1422" y="595"/>
                  </a:cubicBezTo>
                  <a:cubicBezTo>
                    <a:pt x="1617" y="595"/>
                    <a:pt x="1758" y="628"/>
                    <a:pt x="1848" y="705"/>
                  </a:cubicBezTo>
                  <a:cubicBezTo>
                    <a:pt x="1936" y="781"/>
                    <a:pt x="1978" y="905"/>
                    <a:pt x="1978" y="1066"/>
                  </a:cubicBezTo>
                  <a:lnTo>
                    <a:pt x="1978" y="2299"/>
                  </a:lnTo>
                  <a:cubicBezTo>
                    <a:pt x="2088" y="2313"/>
                    <a:pt x="2187" y="2322"/>
                    <a:pt x="2277" y="2324"/>
                  </a:cubicBezTo>
                  <a:cubicBezTo>
                    <a:pt x="2376" y="2330"/>
                    <a:pt x="2461" y="2330"/>
                    <a:pt x="2543" y="2330"/>
                  </a:cubicBezTo>
                  <a:cubicBezTo>
                    <a:pt x="2616" y="2330"/>
                    <a:pt x="2703" y="2327"/>
                    <a:pt x="2799" y="2324"/>
                  </a:cubicBezTo>
                  <a:cubicBezTo>
                    <a:pt x="2890" y="2322"/>
                    <a:pt x="2988" y="2313"/>
                    <a:pt x="3098" y="2299"/>
                  </a:cubicBezTo>
                  <a:lnTo>
                    <a:pt x="3098" y="1018"/>
                  </a:lnTo>
                  <a:cubicBezTo>
                    <a:pt x="3098" y="885"/>
                    <a:pt x="3079" y="772"/>
                    <a:pt x="3036" y="671"/>
                  </a:cubicBezTo>
                  <a:lnTo>
                    <a:pt x="3056" y="631"/>
                  </a:lnTo>
                  <a:cubicBezTo>
                    <a:pt x="3082" y="626"/>
                    <a:pt x="3127" y="617"/>
                    <a:pt x="3189" y="609"/>
                  </a:cubicBezTo>
                  <a:cubicBezTo>
                    <a:pt x="3254" y="600"/>
                    <a:pt x="3319" y="595"/>
                    <a:pt x="3386" y="595"/>
                  </a:cubicBezTo>
                  <a:cubicBezTo>
                    <a:pt x="3590" y="595"/>
                    <a:pt x="3733" y="629"/>
                    <a:pt x="3827" y="705"/>
                  </a:cubicBezTo>
                  <a:cubicBezTo>
                    <a:pt x="3920" y="782"/>
                    <a:pt x="3962" y="905"/>
                    <a:pt x="3962" y="1069"/>
                  </a:cubicBez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Freeform 10">
              <a:extLst>
                <a:ext uri="{FF2B5EF4-FFF2-40B4-BE49-F238E27FC236}">
                  <a16:creationId xmlns:a16="http://schemas.microsoft.com/office/drawing/2014/main" xmlns="" id="{A4EE97AA-74C6-B64F-84CF-AC4815053DFB}"/>
                </a:ext>
              </a:extLst>
            </p:cNvPr>
            <p:cNvSpPr>
              <a:spLocks noChangeArrowheads="1"/>
            </p:cNvSpPr>
            <p:nvPr/>
          </p:nvSpPr>
          <p:spPr bwMode="auto">
            <a:xfrm>
              <a:off x="3354769" y="3219574"/>
              <a:ext cx="830803" cy="565289"/>
            </a:xfrm>
            <a:custGeom>
              <a:avLst/>
              <a:gdLst>
                <a:gd name="T0" fmla="*/ 1120 w 3424"/>
                <a:gd name="T1" fmla="*/ 34 h 2328"/>
                <a:gd name="T2" fmla="*/ 821 w 3424"/>
                <a:gd name="T3" fmla="*/ 8 h 2328"/>
                <a:gd name="T4" fmla="*/ 556 w 3424"/>
                <a:gd name="T5" fmla="*/ 0 h 2328"/>
                <a:gd name="T6" fmla="*/ 299 w 3424"/>
                <a:gd name="T7" fmla="*/ 8 h 2328"/>
                <a:gd name="T8" fmla="*/ 0 w 3424"/>
                <a:gd name="T9" fmla="*/ 34 h 2328"/>
                <a:gd name="T10" fmla="*/ 0 w 3424"/>
                <a:gd name="T11" fmla="*/ 2293 h 2328"/>
                <a:gd name="T12" fmla="*/ 299 w 3424"/>
                <a:gd name="T13" fmla="*/ 2319 h 2328"/>
                <a:gd name="T14" fmla="*/ 556 w 3424"/>
                <a:gd name="T15" fmla="*/ 2327 h 2328"/>
                <a:gd name="T16" fmla="*/ 821 w 3424"/>
                <a:gd name="T17" fmla="*/ 2319 h 2328"/>
                <a:gd name="T18" fmla="*/ 1120 w 3424"/>
                <a:gd name="T19" fmla="*/ 2293 h 2328"/>
                <a:gd name="T20" fmla="*/ 1120 w 3424"/>
                <a:gd name="T21" fmla="*/ 1777 h 2328"/>
                <a:gd name="T22" fmla="*/ 1120 w 3424"/>
                <a:gd name="T23" fmla="*/ 1768 h 2328"/>
                <a:gd name="T24" fmla="*/ 1123 w 3424"/>
                <a:gd name="T25" fmla="*/ 1732 h 2328"/>
                <a:gd name="T26" fmla="*/ 1177 w 3424"/>
                <a:gd name="T27" fmla="*/ 1599 h 2328"/>
                <a:gd name="T28" fmla="*/ 1425 w 3424"/>
                <a:gd name="T29" fmla="*/ 1475 h 2328"/>
                <a:gd name="T30" fmla="*/ 1603 w 3424"/>
                <a:gd name="T31" fmla="*/ 1531 h 2328"/>
                <a:gd name="T32" fmla="*/ 1654 w 3424"/>
                <a:gd name="T33" fmla="*/ 1576 h 2328"/>
                <a:gd name="T34" fmla="*/ 2210 w 3424"/>
                <a:gd name="T35" fmla="*/ 2293 h 2328"/>
                <a:gd name="T36" fmla="*/ 2478 w 3424"/>
                <a:gd name="T37" fmla="*/ 2319 h 2328"/>
                <a:gd name="T38" fmla="*/ 2836 w 3424"/>
                <a:gd name="T39" fmla="*/ 2327 h 2328"/>
                <a:gd name="T40" fmla="*/ 3163 w 3424"/>
                <a:gd name="T41" fmla="*/ 2319 h 2328"/>
                <a:gd name="T42" fmla="*/ 3423 w 3424"/>
                <a:gd name="T43" fmla="*/ 2299 h 2328"/>
                <a:gd name="T44" fmla="*/ 2489 w 3424"/>
                <a:gd name="T45" fmla="*/ 1102 h 2328"/>
                <a:gd name="T46" fmla="*/ 3319 w 3424"/>
                <a:gd name="T47" fmla="*/ 31 h 2328"/>
                <a:gd name="T48" fmla="*/ 3059 w 3424"/>
                <a:gd name="T49" fmla="*/ 11 h 2328"/>
                <a:gd name="T50" fmla="*/ 2732 w 3424"/>
                <a:gd name="T51" fmla="*/ 3 h 2328"/>
                <a:gd name="T52" fmla="*/ 2373 w 3424"/>
                <a:gd name="T53" fmla="*/ 11 h 2328"/>
                <a:gd name="T54" fmla="*/ 2105 w 3424"/>
                <a:gd name="T55" fmla="*/ 37 h 2328"/>
                <a:gd name="T56" fmla="*/ 1603 w 3424"/>
                <a:gd name="T57" fmla="*/ 685 h 2328"/>
                <a:gd name="T58" fmla="*/ 1490 w 3424"/>
                <a:gd name="T59" fmla="*/ 829 h 2328"/>
                <a:gd name="T60" fmla="*/ 1338 w 3424"/>
                <a:gd name="T61" fmla="*/ 891 h 2328"/>
                <a:gd name="T62" fmla="*/ 1120 w 3424"/>
                <a:gd name="T63" fmla="*/ 676 h 2328"/>
                <a:gd name="T64" fmla="*/ 1120 w 3424"/>
                <a:gd name="T65" fmla="*/ 34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24" h="2328">
                  <a:moveTo>
                    <a:pt x="1120" y="34"/>
                  </a:moveTo>
                  <a:cubicBezTo>
                    <a:pt x="1010" y="20"/>
                    <a:pt x="911" y="11"/>
                    <a:pt x="821" y="8"/>
                  </a:cubicBezTo>
                  <a:cubicBezTo>
                    <a:pt x="821" y="8"/>
                    <a:pt x="612" y="0"/>
                    <a:pt x="556" y="0"/>
                  </a:cubicBezTo>
                  <a:cubicBezTo>
                    <a:pt x="499" y="0"/>
                    <a:pt x="299" y="8"/>
                    <a:pt x="299" y="8"/>
                  </a:cubicBezTo>
                  <a:cubicBezTo>
                    <a:pt x="212" y="14"/>
                    <a:pt x="110" y="22"/>
                    <a:pt x="0" y="34"/>
                  </a:cubicBezTo>
                  <a:lnTo>
                    <a:pt x="0" y="2293"/>
                  </a:lnTo>
                  <a:cubicBezTo>
                    <a:pt x="110" y="2307"/>
                    <a:pt x="209" y="2316"/>
                    <a:pt x="299" y="2319"/>
                  </a:cubicBezTo>
                  <a:cubicBezTo>
                    <a:pt x="299" y="2319"/>
                    <a:pt x="499" y="2327"/>
                    <a:pt x="556" y="2327"/>
                  </a:cubicBezTo>
                  <a:cubicBezTo>
                    <a:pt x="612" y="2327"/>
                    <a:pt x="821" y="2319"/>
                    <a:pt x="821" y="2319"/>
                  </a:cubicBezTo>
                  <a:cubicBezTo>
                    <a:pt x="911" y="2313"/>
                    <a:pt x="1010" y="2304"/>
                    <a:pt x="1120" y="2293"/>
                  </a:cubicBezTo>
                  <a:lnTo>
                    <a:pt x="1120" y="1777"/>
                  </a:lnTo>
                  <a:lnTo>
                    <a:pt x="1120" y="1768"/>
                  </a:lnTo>
                  <a:cubicBezTo>
                    <a:pt x="1120" y="1760"/>
                    <a:pt x="1123" y="1732"/>
                    <a:pt x="1123" y="1732"/>
                  </a:cubicBezTo>
                  <a:cubicBezTo>
                    <a:pt x="1129" y="1686"/>
                    <a:pt x="1149" y="1641"/>
                    <a:pt x="1177" y="1599"/>
                  </a:cubicBezTo>
                  <a:cubicBezTo>
                    <a:pt x="1236" y="1517"/>
                    <a:pt x="1329" y="1475"/>
                    <a:pt x="1425" y="1475"/>
                  </a:cubicBezTo>
                  <a:cubicBezTo>
                    <a:pt x="1487" y="1475"/>
                    <a:pt x="1549" y="1495"/>
                    <a:pt x="1603" y="1531"/>
                  </a:cubicBezTo>
                  <a:cubicBezTo>
                    <a:pt x="1620" y="1545"/>
                    <a:pt x="1637" y="1559"/>
                    <a:pt x="1654" y="1576"/>
                  </a:cubicBezTo>
                  <a:lnTo>
                    <a:pt x="2210" y="2293"/>
                  </a:lnTo>
                  <a:cubicBezTo>
                    <a:pt x="2277" y="2304"/>
                    <a:pt x="2365" y="2313"/>
                    <a:pt x="2478" y="2319"/>
                  </a:cubicBezTo>
                  <a:cubicBezTo>
                    <a:pt x="2596" y="2324"/>
                    <a:pt x="2715" y="2327"/>
                    <a:pt x="2836" y="2327"/>
                  </a:cubicBezTo>
                  <a:cubicBezTo>
                    <a:pt x="2929" y="2327"/>
                    <a:pt x="3036" y="2324"/>
                    <a:pt x="3163" y="2319"/>
                  </a:cubicBezTo>
                  <a:cubicBezTo>
                    <a:pt x="3262" y="2313"/>
                    <a:pt x="3350" y="2307"/>
                    <a:pt x="3423" y="2299"/>
                  </a:cubicBezTo>
                  <a:lnTo>
                    <a:pt x="2489" y="1102"/>
                  </a:lnTo>
                  <a:lnTo>
                    <a:pt x="3319" y="31"/>
                  </a:lnTo>
                  <a:cubicBezTo>
                    <a:pt x="3245" y="22"/>
                    <a:pt x="3158" y="17"/>
                    <a:pt x="3059" y="11"/>
                  </a:cubicBezTo>
                  <a:cubicBezTo>
                    <a:pt x="2932" y="6"/>
                    <a:pt x="2825" y="3"/>
                    <a:pt x="2732" y="3"/>
                  </a:cubicBezTo>
                  <a:cubicBezTo>
                    <a:pt x="2610" y="3"/>
                    <a:pt x="2492" y="6"/>
                    <a:pt x="2373" y="11"/>
                  </a:cubicBezTo>
                  <a:cubicBezTo>
                    <a:pt x="2260" y="17"/>
                    <a:pt x="2173" y="25"/>
                    <a:pt x="2105" y="37"/>
                  </a:cubicBezTo>
                  <a:lnTo>
                    <a:pt x="1603" y="685"/>
                  </a:lnTo>
                  <a:lnTo>
                    <a:pt x="1490" y="829"/>
                  </a:lnTo>
                  <a:cubicBezTo>
                    <a:pt x="1450" y="868"/>
                    <a:pt x="1397" y="891"/>
                    <a:pt x="1338" y="891"/>
                  </a:cubicBezTo>
                  <a:cubicBezTo>
                    <a:pt x="1216" y="891"/>
                    <a:pt x="1120" y="795"/>
                    <a:pt x="1120" y="676"/>
                  </a:cubicBezTo>
                  <a:lnTo>
                    <a:pt x="1120" y="34"/>
                  </a:lnTo>
                </a:path>
              </a:pathLst>
            </a:custGeom>
            <a:solidFill>
              <a:srgbClr val="383935"/>
            </a:solidFill>
            <a:ln>
              <a:noFill/>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1175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3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3" y="447674"/>
            <a:ext cx="5616575" cy="90011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8313" y="1347788"/>
            <a:ext cx="7886700" cy="3263504"/>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4121" y="4732337"/>
            <a:ext cx="454192" cy="411163"/>
          </a:xfrm>
          <a:prstGeom prst="rect">
            <a:avLst/>
          </a:prstGeom>
        </p:spPr>
        <p:txBody>
          <a:bodyPr vert="horz" lIns="0" tIns="0" rIns="0" bIns="0" rtlCol="0" anchor="ctr"/>
          <a:lstStyle>
            <a:lvl1pPr algn="ctr">
              <a:defRPr sz="700">
                <a:solidFill>
                  <a:schemeClr val="tx1">
                    <a:tint val="75000"/>
                  </a:schemeClr>
                </a:solidFill>
              </a:defRPr>
            </a:lvl1pPr>
          </a:lstStyle>
          <a:p>
            <a:fld id="{985F1269-38B7-5546-8DF8-749FA050B866}" type="slidenum">
              <a:rPr lang="en-GB"/>
              <a:pPr/>
              <a:t>‹#›</a:t>
            </a:fld>
            <a:endParaRPr lang="en-GB" dirty="0"/>
          </a:p>
        </p:txBody>
      </p:sp>
    </p:spTree>
    <p:extLst>
      <p:ext uri="{BB962C8B-B14F-4D97-AF65-F5344CB8AC3E}">
        <p14:creationId xmlns:p14="http://schemas.microsoft.com/office/powerpoint/2010/main" val="1686954341"/>
      </p:ext>
    </p:extLst>
  </p:cSld>
  <p:clrMap bg1="lt1" tx1="dk1" bg2="lt2" tx2="dk2" accent1="accent1" accent2="accent2" accent3="accent3" accent4="accent4" accent5="accent5" accent6="accent6" hlink="hlink" folHlink="folHlink"/>
  <p:sldLayoutIdLst>
    <p:sldLayoutId id="2147483682" r:id="rId1"/>
    <p:sldLayoutId id="2147483697" r:id="rId2"/>
    <p:sldLayoutId id="2147483681" r:id="rId3"/>
    <p:sldLayoutId id="2147483698" r:id="rId4"/>
    <p:sldLayoutId id="2147483700" r:id="rId5"/>
    <p:sldLayoutId id="2147483709" r:id="rId6"/>
    <p:sldLayoutId id="2147483708" r:id="rId7"/>
    <p:sldLayoutId id="2147483699" r:id="rId8"/>
    <p:sldLayoutId id="2147483694" r:id="rId9"/>
    <p:sldLayoutId id="2147483711" r:id="rId10"/>
  </p:sldLayoutIdLst>
  <p:hf hdr="0"/>
  <p:txStyles>
    <p:titleStyle>
      <a:lvl1pPr algn="l" defTabSz="685800" rtl="0" eaLnBrk="1" latinLnBrk="0" hangingPunct="1">
        <a:lnSpc>
          <a:spcPts val="2800"/>
        </a:lnSpc>
        <a:spcBef>
          <a:spcPct val="0"/>
        </a:spcBef>
        <a:buNone/>
        <a:defRPr sz="2800" b="0" i="0" kern="100" spc="-50" baseline="0">
          <a:solidFill>
            <a:schemeClr val="accent1"/>
          </a:solidFill>
          <a:latin typeface="Aller" panose="02000503030000020004" pitchFamily="2" charset="77"/>
          <a:ea typeface="+mj-ea"/>
          <a:cs typeface="+mj-cs"/>
        </a:defRPr>
      </a:lvl1pPr>
    </p:titleStyle>
    <p:bodyStyle>
      <a:lvl1pPr marL="206375" indent="-200025" algn="l" defTabSz="685800" rtl="0" eaLnBrk="1" latinLnBrk="0" hangingPunct="1">
        <a:lnSpc>
          <a:spcPct val="110000"/>
        </a:lnSpc>
        <a:spcBef>
          <a:spcPts val="0"/>
        </a:spcBef>
        <a:spcAft>
          <a:spcPts val="0"/>
        </a:spcAft>
        <a:buSzPct val="100000"/>
        <a:buFontTx/>
        <a:buBlip>
          <a:blip r:embed="rId12"/>
        </a:buBlip>
        <a:tabLst/>
        <a:defRPr sz="1400" kern="1200">
          <a:solidFill>
            <a:srgbClr val="373836"/>
          </a:solidFill>
          <a:latin typeface="+mn-lt"/>
          <a:ea typeface="+mn-ea"/>
          <a:cs typeface="+mn-cs"/>
        </a:defRPr>
      </a:lvl1pPr>
      <a:lvl2pPr marL="406400" indent="-200025" algn="l" defTabSz="685800" rtl="0" eaLnBrk="1" latinLnBrk="0" hangingPunct="1">
        <a:lnSpc>
          <a:spcPct val="110000"/>
        </a:lnSpc>
        <a:spcBef>
          <a:spcPts val="0"/>
        </a:spcBef>
        <a:spcAft>
          <a:spcPts val="0"/>
        </a:spcAft>
        <a:buSzPct val="100000"/>
        <a:buFontTx/>
        <a:buBlip>
          <a:blip r:embed="rId13"/>
        </a:buBlip>
        <a:tabLst/>
        <a:defRPr sz="1200" kern="1200">
          <a:solidFill>
            <a:srgbClr val="373836"/>
          </a:solidFill>
          <a:latin typeface="+mn-lt"/>
          <a:ea typeface="+mn-ea"/>
          <a:cs typeface="+mn-cs"/>
        </a:defRPr>
      </a:lvl2pPr>
      <a:lvl3pPr marL="587375" indent="-180975" algn="l" defTabSz="685800" rtl="0" eaLnBrk="1" latinLnBrk="0" hangingPunct="1">
        <a:lnSpc>
          <a:spcPct val="110000"/>
        </a:lnSpc>
        <a:spcBef>
          <a:spcPts val="0"/>
        </a:spcBef>
        <a:spcAft>
          <a:spcPts val="0"/>
        </a:spcAft>
        <a:buSzPct val="100000"/>
        <a:buFontTx/>
        <a:buBlip>
          <a:blip r:embed="rId13"/>
        </a:buBlip>
        <a:tabLst/>
        <a:defRPr sz="1000" kern="1200">
          <a:solidFill>
            <a:srgbClr val="373836"/>
          </a:solidFill>
          <a:latin typeface="+mn-lt"/>
          <a:ea typeface="+mn-ea"/>
          <a:cs typeface="+mn-cs"/>
        </a:defRPr>
      </a:lvl3pPr>
      <a:lvl4pPr marL="771525" indent="-193675" algn="l" defTabSz="685800" rtl="0" eaLnBrk="1" latinLnBrk="0" hangingPunct="1">
        <a:lnSpc>
          <a:spcPts val="1800"/>
        </a:lnSpc>
        <a:spcBef>
          <a:spcPts val="0"/>
        </a:spcBef>
        <a:spcAft>
          <a:spcPts val="800"/>
        </a:spcAft>
        <a:buSzPct val="120000"/>
        <a:buFontTx/>
        <a:buBlip>
          <a:blip r:embed="rId14"/>
        </a:buBlip>
        <a:tabLst/>
        <a:defRPr sz="1500" kern="1200">
          <a:solidFill>
            <a:schemeClr val="tx1"/>
          </a:solidFill>
          <a:latin typeface="+mn-lt"/>
          <a:ea typeface="+mn-ea"/>
          <a:cs typeface="+mn-cs"/>
        </a:defRPr>
      </a:lvl4pPr>
      <a:lvl5pPr marL="949325" indent="-190500" algn="l" defTabSz="685800" rtl="0" eaLnBrk="1" latinLnBrk="0" hangingPunct="1">
        <a:lnSpc>
          <a:spcPts val="1800"/>
        </a:lnSpc>
        <a:spcBef>
          <a:spcPts val="0"/>
        </a:spcBef>
        <a:spcAft>
          <a:spcPts val="800"/>
        </a:spcAft>
        <a:buSzPct val="120000"/>
        <a:buFontTx/>
        <a:buBlip>
          <a:blip r:embed="rId14"/>
        </a:buBlip>
        <a:tabLst/>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pos="1179" userDrawn="1">
          <p15:clr>
            <a:srgbClr val="F26B43"/>
          </p15:clr>
        </p15:guide>
        <p15:guide id="3" pos="1043" userDrawn="1">
          <p15:clr>
            <a:srgbClr val="F26B43"/>
          </p15:clr>
        </p15:guide>
        <p15:guide id="4" pos="1927" userDrawn="1">
          <p15:clr>
            <a:srgbClr val="F26B43"/>
          </p15:clr>
        </p15:guide>
        <p15:guide id="5" pos="2064" userDrawn="1">
          <p15:clr>
            <a:srgbClr val="F26B43"/>
          </p15:clr>
        </p15:guide>
        <p15:guide id="6" pos="2812" userDrawn="1">
          <p15:clr>
            <a:srgbClr val="F26B43"/>
          </p15:clr>
        </p15:guide>
        <p15:guide id="7" pos="2948" userDrawn="1">
          <p15:clr>
            <a:srgbClr val="F26B43"/>
          </p15:clr>
        </p15:guide>
        <p15:guide id="8" pos="3696" userDrawn="1">
          <p15:clr>
            <a:srgbClr val="F26B43"/>
          </p15:clr>
        </p15:guide>
        <p15:guide id="9" pos="3833" userDrawn="1">
          <p15:clr>
            <a:srgbClr val="F26B43"/>
          </p15:clr>
        </p15:guide>
        <p15:guide id="10" pos="4581" userDrawn="1">
          <p15:clr>
            <a:srgbClr val="F26B43"/>
          </p15:clr>
        </p15:guide>
        <p15:guide id="11" pos="4717" userDrawn="1">
          <p15:clr>
            <a:srgbClr val="F26B43"/>
          </p15:clr>
        </p15:guide>
        <p15:guide id="12" pos="5465" userDrawn="1">
          <p15:clr>
            <a:srgbClr val="F26B43"/>
          </p15:clr>
        </p15:guide>
        <p15:guide id="13" orient="horz" pos="282" userDrawn="1">
          <p15:clr>
            <a:srgbClr val="F26B43"/>
          </p15:clr>
        </p15:guide>
        <p15:guide id="14" orient="horz" pos="985" userDrawn="1">
          <p15:clr>
            <a:srgbClr val="F26B43"/>
          </p15:clr>
        </p15:guide>
        <p15:guide id="15" orient="horz" pos="2981" userDrawn="1">
          <p15:clr>
            <a:srgbClr val="F26B43"/>
          </p15:clr>
        </p15:guide>
        <p15:guide id="16" orient="horz" pos="849" userDrawn="1">
          <p15:clr>
            <a:srgbClr val="F26B43"/>
          </p15:clr>
        </p15:guide>
        <p15:guide id="17" orient="horz" pos="1575" userDrawn="1">
          <p15:clr>
            <a:srgbClr val="F26B43"/>
          </p15:clr>
        </p15:guide>
        <p15:guide id="18" orient="horz" pos="1711" userDrawn="1">
          <p15:clr>
            <a:srgbClr val="F26B43"/>
          </p15:clr>
        </p15:guide>
        <p15:guide id="19" orient="horz" pos="2278" userDrawn="1">
          <p15:clr>
            <a:srgbClr val="F26B43"/>
          </p15:clr>
        </p15:guide>
        <p15:guide id="20" orient="horz" pos="241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kimbleapps.zendesk.com/hc/en-us/articles/360008930358"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kimbleapps.zendesk.com/hc/en-us/articles/360019249353-Comprehensive-Help-Documentati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kimbleapps.zendesk.com/hc/en-us/articles/360008930358"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kimbleapps.zendesk.com/hc/en-us/articles/360008930358"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19DFBE70-9A8E-455F-A3E5-B6433D6EB489}"/>
              </a:ext>
            </a:extLst>
          </p:cNvPr>
          <p:cNvSpPr>
            <a:spLocks noGrp="1"/>
          </p:cNvSpPr>
          <p:nvPr>
            <p:ph type="sldNum" sz="quarter" idx="4294967295"/>
          </p:nvPr>
        </p:nvSpPr>
        <p:spPr>
          <a:xfrm>
            <a:off x="0" y="4732338"/>
            <a:ext cx="454025" cy="411162"/>
          </a:xfrm>
        </p:spPr>
        <p:txBody>
          <a:bodyPr/>
          <a:lstStyle/>
          <a:p>
            <a:fld id="{2066355A-084C-D24E-9AD2-7E4FC41EA627}" type="slidenum">
              <a:rPr lang="en-US" smtClean="0"/>
              <a:pPr/>
              <a:t>1</a:t>
            </a:fld>
            <a:endParaRPr lang="en-US"/>
          </a:p>
        </p:txBody>
      </p:sp>
      <p:sp>
        <p:nvSpPr>
          <p:cNvPr id="4" name="Freeform 1">
            <a:extLst>
              <a:ext uri="{FF2B5EF4-FFF2-40B4-BE49-F238E27FC236}">
                <a16:creationId xmlns:a16="http://schemas.microsoft.com/office/drawing/2014/main" xmlns="" id="{AF6B661E-FA09-437A-848A-75438394EE99}"/>
              </a:ext>
            </a:extLst>
          </p:cNvPr>
          <p:cNvSpPr>
            <a:spLocks noChangeArrowheads="1"/>
          </p:cNvSpPr>
          <p:nvPr/>
        </p:nvSpPr>
        <p:spPr bwMode="auto">
          <a:xfrm>
            <a:off x="468313" y="1628116"/>
            <a:ext cx="3626255" cy="1887267"/>
          </a:xfrm>
          <a:custGeom>
            <a:avLst/>
            <a:gdLst>
              <a:gd name="T0" fmla="*/ 1180 w 1186"/>
              <a:gd name="T1" fmla="*/ 582 h 619"/>
              <a:gd name="T2" fmla="*/ 852 w 1186"/>
              <a:gd name="T3" fmla="*/ 610 h 619"/>
              <a:gd name="T4" fmla="*/ 587 w 1186"/>
              <a:gd name="T5" fmla="*/ 618 h 619"/>
              <a:gd name="T6" fmla="*/ 322 w 1186"/>
              <a:gd name="T7" fmla="*/ 610 h 619"/>
              <a:gd name="T8" fmla="*/ 0 w 1186"/>
              <a:gd name="T9" fmla="*/ 582 h 619"/>
              <a:gd name="T10" fmla="*/ 0 w 1186"/>
              <a:gd name="T11" fmla="*/ 40 h 619"/>
              <a:gd name="T12" fmla="*/ 305 w 1186"/>
              <a:gd name="T13" fmla="*/ 9 h 619"/>
              <a:gd name="T14" fmla="*/ 595 w 1186"/>
              <a:gd name="T15" fmla="*/ 0 h 619"/>
              <a:gd name="T16" fmla="*/ 883 w 1186"/>
              <a:gd name="T17" fmla="*/ 9 h 619"/>
              <a:gd name="T18" fmla="*/ 1185 w 1186"/>
              <a:gd name="T19" fmla="*/ 40 h 619"/>
              <a:gd name="T20" fmla="*/ 1180 w 1186"/>
              <a:gd name="T21" fmla="*/ 58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6" h="619">
                <a:moveTo>
                  <a:pt x="1180" y="582"/>
                </a:moveTo>
                <a:cubicBezTo>
                  <a:pt x="1058" y="593"/>
                  <a:pt x="948" y="601"/>
                  <a:pt x="852" y="610"/>
                </a:cubicBezTo>
                <a:cubicBezTo>
                  <a:pt x="753" y="616"/>
                  <a:pt x="666" y="618"/>
                  <a:pt x="587" y="618"/>
                </a:cubicBezTo>
                <a:cubicBezTo>
                  <a:pt x="508" y="618"/>
                  <a:pt x="418" y="616"/>
                  <a:pt x="322" y="610"/>
                </a:cubicBezTo>
                <a:cubicBezTo>
                  <a:pt x="226" y="604"/>
                  <a:pt x="116" y="596"/>
                  <a:pt x="0" y="582"/>
                </a:cubicBezTo>
                <a:lnTo>
                  <a:pt x="0" y="40"/>
                </a:lnTo>
                <a:cubicBezTo>
                  <a:pt x="102" y="26"/>
                  <a:pt x="203" y="14"/>
                  <a:pt x="305" y="9"/>
                </a:cubicBezTo>
                <a:cubicBezTo>
                  <a:pt x="404" y="3"/>
                  <a:pt x="502" y="0"/>
                  <a:pt x="595" y="0"/>
                </a:cubicBezTo>
                <a:cubicBezTo>
                  <a:pt x="683" y="0"/>
                  <a:pt x="779" y="3"/>
                  <a:pt x="883" y="9"/>
                </a:cubicBezTo>
                <a:cubicBezTo>
                  <a:pt x="985" y="14"/>
                  <a:pt x="1086" y="26"/>
                  <a:pt x="1185" y="40"/>
                </a:cubicBezTo>
                <a:lnTo>
                  <a:pt x="1180" y="582"/>
                </a:lnTo>
              </a:path>
            </a:pathLst>
          </a:custGeom>
          <a:solidFill>
            <a:schemeClr val="bg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TextBox 4">
            <a:extLst>
              <a:ext uri="{FF2B5EF4-FFF2-40B4-BE49-F238E27FC236}">
                <a16:creationId xmlns:a16="http://schemas.microsoft.com/office/drawing/2014/main" xmlns="" id="{345C9BA1-09A3-4623-8CFD-09A8E525CCB4}"/>
              </a:ext>
            </a:extLst>
          </p:cNvPr>
          <p:cNvSpPr txBox="1"/>
          <p:nvPr/>
        </p:nvSpPr>
        <p:spPr>
          <a:xfrm>
            <a:off x="468313" y="1960109"/>
            <a:ext cx="3626255" cy="630942"/>
          </a:xfrm>
          <a:prstGeom prst="rect">
            <a:avLst/>
          </a:prstGeom>
          <a:noFill/>
        </p:spPr>
        <p:txBody>
          <a:bodyPr wrap="square" rtlCol="0">
            <a:spAutoFit/>
          </a:bodyPr>
          <a:lstStyle/>
          <a:p>
            <a:pPr>
              <a:lnSpc>
                <a:spcPts val="2000"/>
              </a:lnSpc>
            </a:pPr>
            <a:r>
              <a:rPr lang="en-GB" b="1" kern="500" dirty="0" smtClean="0">
                <a:solidFill>
                  <a:schemeClr val="tx2">
                    <a:alpha val="70000"/>
                  </a:schemeClr>
                </a:solidFill>
                <a:latin typeface="Aller" panose="02000503030000020004" pitchFamily="2" charset="77"/>
                <a:cs typeface="Arial" panose="020B0604020202020204" pitchFamily="34" charset="0"/>
              </a:rPr>
              <a:t>Summer 20 </a:t>
            </a:r>
            <a:r>
              <a:rPr lang="en-GB" b="1" kern="500" dirty="0">
                <a:solidFill>
                  <a:schemeClr val="tx2">
                    <a:alpha val="70000"/>
                  </a:schemeClr>
                </a:solidFill>
                <a:latin typeface="Aller" panose="02000503030000020004" pitchFamily="2" charset="77"/>
                <a:cs typeface="Arial" panose="020B0604020202020204" pitchFamily="34" charset="0"/>
              </a:rPr>
              <a:t>Release: New Features</a:t>
            </a:r>
          </a:p>
          <a:p>
            <a:pPr>
              <a:lnSpc>
                <a:spcPts val="2000"/>
              </a:lnSpc>
              <a:spcBef>
                <a:spcPts val="200"/>
              </a:spcBef>
            </a:pPr>
            <a:r>
              <a:rPr lang="en-GB" sz="950" b="1" dirty="0">
                <a:solidFill>
                  <a:schemeClr val="tx2">
                    <a:alpha val="70000"/>
                  </a:schemeClr>
                </a:solidFill>
                <a:latin typeface="Arial" panose="020B0604020202020204" pitchFamily="34" charset="0"/>
                <a:cs typeface="Arial" panose="020B0604020202020204" pitchFamily="34" charset="0"/>
              </a:rPr>
              <a:t>Alternative Proposals</a:t>
            </a:r>
          </a:p>
        </p:txBody>
      </p:sp>
    </p:spTree>
    <p:extLst>
      <p:ext uri="{BB962C8B-B14F-4D97-AF65-F5344CB8AC3E}">
        <p14:creationId xmlns:p14="http://schemas.microsoft.com/office/powerpoint/2010/main" val="295937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2FD67B3A-2A7B-471C-BA11-196BEE4C3D52}"/>
              </a:ext>
            </a:extLst>
          </p:cNvPr>
          <p:cNvSpPr>
            <a:spLocks noGrp="1"/>
          </p:cNvSpPr>
          <p:nvPr>
            <p:ph type="title"/>
          </p:nvPr>
        </p:nvSpPr>
        <p:spPr>
          <a:xfrm>
            <a:off x="129095" y="175757"/>
            <a:ext cx="5616575" cy="420029"/>
          </a:xfrm>
        </p:spPr>
        <p:txBody>
          <a:bodyPr/>
          <a:lstStyle/>
          <a:p>
            <a:r>
              <a:rPr lang="en-GB" b="1" dirty="0"/>
              <a:t>Alternative Proposals</a:t>
            </a:r>
          </a:p>
        </p:txBody>
      </p:sp>
      <p:sp>
        <p:nvSpPr>
          <p:cNvPr id="3" name="Slide Number Placeholder 2">
            <a:extLst>
              <a:ext uri="{FF2B5EF4-FFF2-40B4-BE49-F238E27FC236}">
                <a16:creationId xmlns:a16="http://schemas.microsoft.com/office/drawing/2014/main" xmlns="" id="{2D324E3A-5CCE-2748-9EED-53203FA9FF1F}"/>
              </a:ext>
            </a:extLst>
          </p:cNvPr>
          <p:cNvSpPr>
            <a:spLocks noGrp="1"/>
          </p:cNvSpPr>
          <p:nvPr>
            <p:ph type="sldNum" sz="quarter" idx="15"/>
          </p:nvPr>
        </p:nvSpPr>
        <p:spPr/>
        <p:txBody>
          <a:bodyPr/>
          <a:lstStyle/>
          <a:p>
            <a:fld id="{985F1269-38B7-5546-8DF8-749FA050B866}" type="slidenum">
              <a:rPr lang="en-GB"/>
              <a:pPr/>
              <a:t>2</a:t>
            </a:fld>
            <a:endParaRPr lang="en-GB" dirty="0"/>
          </a:p>
        </p:txBody>
      </p:sp>
      <p:sp>
        <p:nvSpPr>
          <p:cNvPr id="10" name="Text Placeholder 3">
            <a:extLst>
              <a:ext uri="{FF2B5EF4-FFF2-40B4-BE49-F238E27FC236}">
                <a16:creationId xmlns:a16="http://schemas.microsoft.com/office/drawing/2014/main" xmlns="" id="{AD64ACD2-5ABD-47B3-B393-2BC10747A859}"/>
              </a:ext>
            </a:extLst>
          </p:cNvPr>
          <p:cNvSpPr txBox="1">
            <a:spLocks/>
          </p:cNvSpPr>
          <p:nvPr/>
        </p:nvSpPr>
        <p:spPr>
          <a:xfrm>
            <a:off x="129094" y="937098"/>
            <a:ext cx="6515545" cy="3758727"/>
          </a:xfrm>
          <a:prstGeom prst="rect">
            <a:avLst/>
          </a:prstGeom>
        </p:spPr>
        <p:txBody>
          <a:bodyPr vert="horz" lIns="0" tIns="0" rIns="0" bIns="0" rtlCol="0" anchor="t" anchorCtr="0">
            <a:noAutofit/>
          </a:bodyPr>
          <a:lstStyle>
            <a:lvl1pPr marL="206375" indent="-200025" algn="l" defTabSz="685800" rtl="0" eaLnBrk="1" latinLnBrk="0" hangingPunct="1">
              <a:lnSpc>
                <a:spcPts val="1800"/>
              </a:lnSpc>
              <a:spcBef>
                <a:spcPts val="0"/>
              </a:spcBef>
              <a:spcAft>
                <a:spcPts val="0"/>
              </a:spcAft>
              <a:buSzPct val="120000"/>
              <a:buFontTx/>
              <a:buBlip>
                <a:blip r:embed="rId3"/>
              </a:buBlip>
              <a:tabLst/>
              <a:defRPr sz="1400" kern="1200">
                <a:solidFill>
                  <a:schemeClr val="tx2"/>
                </a:solidFill>
                <a:latin typeface="+mn-lt"/>
                <a:ea typeface="+mn-ea"/>
                <a:cs typeface="+mn-cs"/>
              </a:defRPr>
            </a:lvl1pPr>
            <a:lvl2pPr marL="406400" indent="-200025" algn="l" defTabSz="685800" rtl="0" eaLnBrk="1" latinLnBrk="0" hangingPunct="1">
              <a:lnSpc>
                <a:spcPts val="1600"/>
              </a:lnSpc>
              <a:spcBef>
                <a:spcPts val="0"/>
              </a:spcBef>
              <a:spcAft>
                <a:spcPts val="0"/>
              </a:spcAft>
              <a:buSzPct val="120000"/>
              <a:buFontTx/>
              <a:buBlip>
                <a:blip r:embed="rId4"/>
              </a:buBlip>
              <a:tabLst/>
              <a:defRPr sz="1200" kern="1200">
                <a:solidFill>
                  <a:schemeClr val="tx2"/>
                </a:solidFill>
                <a:latin typeface="+mn-lt"/>
                <a:ea typeface="+mn-ea"/>
                <a:cs typeface="+mn-cs"/>
              </a:defRPr>
            </a:lvl2pPr>
            <a:lvl3pPr marL="587375" indent="-180975" algn="l" defTabSz="685800" rtl="0" eaLnBrk="1" latinLnBrk="0" hangingPunct="1">
              <a:lnSpc>
                <a:spcPts val="1400"/>
              </a:lnSpc>
              <a:spcBef>
                <a:spcPts val="0"/>
              </a:spcBef>
              <a:spcAft>
                <a:spcPts val="0"/>
              </a:spcAft>
              <a:buSzPct val="120000"/>
              <a:buFontTx/>
              <a:buBlip>
                <a:blip r:embed="rId4"/>
              </a:buBlip>
              <a:tabLst/>
              <a:defRPr sz="1000" kern="1200">
                <a:solidFill>
                  <a:schemeClr val="tx2"/>
                </a:solidFill>
                <a:latin typeface="+mn-lt"/>
                <a:ea typeface="+mn-ea"/>
                <a:cs typeface="+mn-cs"/>
              </a:defRPr>
            </a:lvl3pPr>
            <a:lvl4pPr marL="771525" indent="-193675" algn="l" defTabSz="685800" rtl="0" eaLnBrk="1" latinLnBrk="0" hangingPunct="1">
              <a:lnSpc>
                <a:spcPts val="1800"/>
              </a:lnSpc>
              <a:spcBef>
                <a:spcPts val="0"/>
              </a:spcBef>
              <a:spcAft>
                <a:spcPts val="800"/>
              </a:spcAft>
              <a:buSzPct val="120000"/>
              <a:buFontTx/>
              <a:buBlip>
                <a:blip r:embed="rId5"/>
              </a:buBlip>
              <a:tabLst/>
              <a:defRPr sz="1500" kern="1200">
                <a:solidFill>
                  <a:schemeClr val="tx1"/>
                </a:solidFill>
                <a:latin typeface="+mn-lt"/>
                <a:ea typeface="+mn-ea"/>
                <a:cs typeface="+mn-cs"/>
              </a:defRPr>
            </a:lvl4pPr>
            <a:lvl5pPr marL="949325" indent="-190500" algn="l" defTabSz="685800" rtl="0" eaLnBrk="1" latinLnBrk="0" hangingPunct="1">
              <a:lnSpc>
                <a:spcPts val="1800"/>
              </a:lnSpc>
              <a:spcBef>
                <a:spcPts val="0"/>
              </a:spcBef>
              <a:spcAft>
                <a:spcPts val="800"/>
              </a:spcAft>
              <a:buSzPct val="120000"/>
              <a:buFontTx/>
              <a:buBlip>
                <a:blip r:embed="rId5"/>
              </a:buBlip>
              <a:tabLst/>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lvl="0" indent="0">
              <a:lnSpc>
                <a:spcPct val="100000"/>
              </a:lnSpc>
              <a:buNone/>
            </a:pPr>
            <a:r>
              <a:rPr lang="en-GB" sz="1200" dirty="0"/>
              <a:t>In the </a:t>
            </a:r>
            <a:r>
              <a:rPr lang="en-GB" sz="1200" dirty="0" smtClean="0"/>
              <a:t>Summer 20 </a:t>
            </a:r>
            <a:r>
              <a:rPr lang="en-GB" sz="1200" dirty="0"/>
              <a:t>release, </a:t>
            </a:r>
            <a:r>
              <a:rPr lang="en-GB" sz="1200" dirty="0" smtClean="0"/>
              <a:t>Kimble has </a:t>
            </a:r>
            <a:r>
              <a:rPr lang="en-GB" sz="1200" dirty="0"/>
              <a:t>introduced </a:t>
            </a:r>
            <a:r>
              <a:rPr lang="en-GB" sz="1200" dirty="0" smtClean="0"/>
              <a:t>an </a:t>
            </a:r>
            <a:r>
              <a:rPr lang="en-GB" sz="1200" dirty="0"/>
              <a:t>Alternative Proposals </a:t>
            </a:r>
            <a:r>
              <a:rPr lang="en-GB" sz="1200" dirty="0" smtClean="0"/>
              <a:t>feature. This </a:t>
            </a:r>
            <a:r>
              <a:rPr lang="en-GB" sz="1200" dirty="0"/>
              <a:t>enables you to create multiple Proposals against an Account for the same </a:t>
            </a:r>
            <a:r>
              <a:rPr lang="en-GB" sz="1200" dirty="0" smtClean="0"/>
              <a:t>project, and compare </a:t>
            </a:r>
            <a:r>
              <a:rPr lang="en-GB" sz="1200" dirty="0"/>
              <a:t>different project approaches in more detail within Kimble and take advantage of Modelling, Resourcing, and other </a:t>
            </a:r>
            <a:r>
              <a:rPr lang="en-GB" sz="1200" dirty="0" smtClean="0"/>
              <a:t>features.</a:t>
            </a:r>
            <a:endParaRPr lang="en-GB" sz="1200" dirty="0"/>
          </a:p>
          <a:p>
            <a:pPr marL="6350" lvl="0" indent="0">
              <a:lnSpc>
                <a:spcPct val="100000"/>
              </a:lnSpc>
              <a:buNone/>
            </a:pPr>
            <a:endParaRPr lang="en-GB" sz="1200" dirty="0"/>
          </a:p>
          <a:p>
            <a:pPr marL="6350" lvl="0" indent="0">
              <a:lnSpc>
                <a:spcPct val="100000"/>
              </a:lnSpc>
              <a:buNone/>
            </a:pPr>
            <a:r>
              <a:rPr lang="en-GB" sz="1200" dirty="0" smtClean="0"/>
              <a:t>Alternative Proposals could be used, </a:t>
            </a:r>
            <a:r>
              <a:rPr lang="en-GB" sz="1200" dirty="0"/>
              <a:t>for example, when deciding between a T&amp;M or a Fixed Price approach, or between On- and Off-Shore.</a:t>
            </a:r>
          </a:p>
          <a:p>
            <a:pPr marL="6350" lvl="0" indent="0">
              <a:lnSpc>
                <a:spcPct val="100000"/>
              </a:lnSpc>
              <a:buNone/>
            </a:pPr>
            <a:endParaRPr lang="en-GB" sz="1200" dirty="0"/>
          </a:p>
          <a:p>
            <a:pPr marL="6350" lvl="0" indent="0">
              <a:lnSpc>
                <a:spcPct val="100000"/>
              </a:lnSpc>
              <a:buNone/>
            </a:pPr>
            <a:endParaRPr lang="en-GB" sz="1200" dirty="0" smtClean="0"/>
          </a:p>
          <a:p>
            <a:pPr marL="6350" lvl="0" indent="0">
              <a:lnSpc>
                <a:spcPct val="100000"/>
              </a:lnSpc>
              <a:buNone/>
            </a:pPr>
            <a:endParaRPr lang="en-GB" sz="1200" dirty="0"/>
          </a:p>
          <a:p>
            <a:pPr marL="6350" lvl="0" indent="0">
              <a:lnSpc>
                <a:spcPct val="100000"/>
              </a:lnSpc>
              <a:buNone/>
            </a:pPr>
            <a:endParaRPr lang="en-GB" sz="1200" dirty="0" smtClean="0"/>
          </a:p>
          <a:p>
            <a:pPr marL="6350" lvl="0" indent="0">
              <a:lnSpc>
                <a:spcPct val="100000"/>
              </a:lnSpc>
              <a:buNone/>
            </a:pPr>
            <a:endParaRPr lang="en-GB" sz="1200" dirty="0"/>
          </a:p>
          <a:p>
            <a:pPr marL="6350" lvl="0" indent="0">
              <a:lnSpc>
                <a:spcPct val="100000"/>
              </a:lnSpc>
              <a:buNone/>
            </a:pPr>
            <a:endParaRPr lang="en-GB" sz="1000" dirty="0"/>
          </a:p>
          <a:p>
            <a:pPr marL="6350" lvl="0" indent="0">
              <a:lnSpc>
                <a:spcPct val="100000"/>
              </a:lnSpc>
              <a:buNone/>
            </a:pPr>
            <a:endParaRPr lang="en-GB" sz="1000" dirty="0"/>
          </a:p>
          <a:p>
            <a:pPr marL="6350" lvl="0" indent="0">
              <a:lnSpc>
                <a:spcPct val="100000"/>
              </a:lnSpc>
              <a:buNone/>
            </a:pPr>
            <a:endParaRPr lang="en-GB" sz="1200" dirty="0"/>
          </a:p>
          <a:p>
            <a:pPr lvl="2">
              <a:lnSpc>
                <a:spcPct val="100000"/>
              </a:lnSpc>
            </a:pPr>
            <a:endParaRPr lang="en-GB" dirty="0"/>
          </a:p>
          <a:p>
            <a:pPr marL="206375" lvl="1" indent="-206375">
              <a:buNone/>
            </a:pPr>
            <a:r>
              <a:rPr lang="en-GB" dirty="0"/>
              <a:t>Further Help:</a:t>
            </a:r>
          </a:p>
          <a:p>
            <a:pPr lvl="1">
              <a:lnSpc>
                <a:spcPct val="100000"/>
              </a:lnSpc>
            </a:pPr>
            <a:r>
              <a:rPr lang="en-GB" dirty="0"/>
              <a:t>Within Kimble:	</a:t>
            </a:r>
            <a:r>
              <a:rPr lang="en-GB" dirty="0">
                <a:hlinkClick r:id="rId6"/>
              </a:rPr>
              <a:t>Comprehensive Help Documentation</a:t>
            </a:r>
            <a:endParaRPr lang="en-GB" dirty="0"/>
          </a:p>
          <a:p>
            <a:pPr marL="206375" lvl="1" indent="0">
              <a:lnSpc>
                <a:spcPct val="100000"/>
              </a:lnSpc>
              <a:buNone/>
            </a:pPr>
            <a:endParaRPr lang="en-GB" sz="800" dirty="0"/>
          </a:p>
          <a:p>
            <a:pPr lvl="1">
              <a:lnSpc>
                <a:spcPct val="100000"/>
              </a:lnSpc>
            </a:pPr>
            <a:r>
              <a:rPr lang="en-GB" dirty="0"/>
              <a:t>Zendesk Support:	</a:t>
            </a:r>
            <a:r>
              <a:rPr lang="en-GB" dirty="0">
                <a:hlinkClick r:id="rId7"/>
              </a:rPr>
              <a:t>Feature Guide</a:t>
            </a:r>
            <a:endParaRPr lang="en-GB" dirty="0"/>
          </a:p>
          <a:p>
            <a:pPr lvl="1">
              <a:lnSpc>
                <a:spcPct val="100000"/>
              </a:lnSpc>
            </a:pPr>
            <a:endParaRPr lang="en-GB" sz="1000" dirty="0"/>
          </a:p>
        </p:txBody>
      </p:sp>
    </p:spTree>
    <p:extLst>
      <p:ext uri="{BB962C8B-B14F-4D97-AF65-F5344CB8AC3E}">
        <p14:creationId xmlns:p14="http://schemas.microsoft.com/office/powerpoint/2010/main" val="379638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lt-proposals-create-an-alternative-proposal-wind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46" y="2107980"/>
            <a:ext cx="3197467" cy="1633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alt-proposals-create-an-alternative-propos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89" y="647307"/>
            <a:ext cx="5732264" cy="1292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C64EAFB-7E8A-9347-9CAB-53935D2D1FB1}"/>
              </a:ext>
            </a:extLst>
          </p:cNvPr>
          <p:cNvSpPr>
            <a:spLocks noGrp="1"/>
          </p:cNvSpPr>
          <p:nvPr>
            <p:ph type="title"/>
          </p:nvPr>
        </p:nvSpPr>
        <p:spPr>
          <a:xfrm>
            <a:off x="129095" y="175757"/>
            <a:ext cx="5955793" cy="411163"/>
          </a:xfrm>
        </p:spPr>
        <p:txBody>
          <a:bodyPr/>
          <a:lstStyle/>
          <a:p>
            <a:r>
              <a:rPr lang="en-GB" sz="2000" b="1" dirty="0"/>
              <a:t>Creating an Alternative Proposal</a:t>
            </a:r>
          </a:p>
        </p:txBody>
      </p:sp>
      <p:sp>
        <p:nvSpPr>
          <p:cNvPr id="5" name="Rectangle 4">
            <a:extLst>
              <a:ext uri="{FF2B5EF4-FFF2-40B4-BE49-F238E27FC236}">
                <a16:creationId xmlns:a16="http://schemas.microsoft.com/office/drawing/2014/main" xmlns="" id="{CE8E7FD3-ABCD-D344-95F8-F298F336AE48}"/>
              </a:ext>
            </a:extLst>
          </p:cNvPr>
          <p:cNvSpPr/>
          <p:nvPr/>
        </p:nvSpPr>
        <p:spPr>
          <a:xfrm>
            <a:off x="6084888" y="0"/>
            <a:ext cx="3059112" cy="51435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1" name="Text Placeholder 2">
            <a:extLst>
              <a:ext uri="{FF2B5EF4-FFF2-40B4-BE49-F238E27FC236}">
                <a16:creationId xmlns:a16="http://schemas.microsoft.com/office/drawing/2014/main" xmlns="" id="{F561B104-91C7-420C-8551-1F8E66480E57}"/>
              </a:ext>
            </a:extLst>
          </p:cNvPr>
          <p:cNvSpPr>
            <a:spLocks noGrp="1"/>
          </p:cNvSpPr>
          <p:nvPr>
            <p:ph type="body" sz="quarter" idx="14"/>
          </p:nvPr>
        </p:nvSpPr>
        <p:spPr>
          <a:xfrm>
            <a:off x="6158594" y="625812"/>
            <a:ext cx="2911701" cy="4387401"/>
          </a:xfrm>
        </p:spPr>
        <p:txBody>
          <a:bodyPr/>
          <a:lstStyle/>
          <a:p>
            <a:pPr marL="6350" indent="0">
              <a:lnSpc>
                <a:spcPct val="100000"/>
              </a:lnSpc>
              <a:buNone/>
            </a:pPr>
            <a:r>
              <a:rPr lang="en-GB" sz="900" b="1" dirty="0" smtClean="0"/>
              <a:t>To </a:t>
            </a:r>
            <a:r>
              <a:rPr lang="en-GB" sz="900" b="1" dirty="0"/>
              <a:t>create an Alternative Proposal:</a:t>
            </a:r>
          </a:p>
          <a:p>
            <a:pPr marL="6350" indent="0">
              <a:lnSpc>
                <a:spcPct val="100000"/>
              </a:lnSpc>
              <a:buNone/>
            </a:pPr>
            <a:endParaRPr lang="en-GB" sz="900" b="1" dirty="0"/>
          </a:p>
          <a:p>
            <a:pPr marL="234950" indent="-228600">
              <a:lnSpc>
                <a:spcPct val="100000"/>
              </a:lnSpc>
              <a:buAutoNum type="arabicPeriod"/>
            </a:pPr>
            <a:r>
              <a:rPr lang="en-GB" sz="900" dirty="0" smtClean="0"/>
              <a:t>Navigate </a:t>
            </a:r>
            <a:r>
              <a:rPr lang="en-GB" sz="900" dirty="0"/>
              <a:t>to the Proposal for which you want to create </a:t>
            </a:r>
            <a:r>
              <a:rPr lang="en-GB" sz="900" dirty="0" smtClean="0"/>
              <a:t>alternatives.</a:t>
            </a:r>
          </a:p>
          <a:p>
            <a:pPr marL="234950" indent="-228600">
              <a:lnSpc>
                <a:spcPct val="100000"/>
              </a:lnSpc>
              <a:buAutoNum type="arabicPeriod"/>
            </a:pPr>
            <a:endParaRPr lang="en-GB" sz="900" dirty="0"/>
          </a:p>
          <a:p>
            <a:pPr marL="234950" indent="-228600">
              <a:lnSpc>
                <a:spcPct val="100000"/>
              </a:lnSpc>
              <a:buAutoNum type="arabicPeriod"/>
            </a:pPr>
            <a:r>
              <a:rPr lang="en-GB" sz="900" dirty="0" smtClean="0"/>
              <a:t>From </a:t>
            </a:r>
            <a:r>
              <a:rPr lang="en-GB" sz="900" dirty="0"/>
              <a:t>the Proposal burger menu, select </a:t>
            </a:r>
            <a:r>
              <a:rPr lang="en-GB" sz="900" b="1" dirty="0"/>
              <a:t>Create an Alternative </a:t>
            </a:r>
            <a:r>
              <a:rPr lang="en-GB" sz="900" b="1" dirty="0" smtClean="0"/>
              <a:t>Proposal</a:t>
            </a:r>
            <a:r>
              <a:rPr lang="en-GB" sz="900" dirty="0" smtClean="0"/>
              <a:t>.</a:t>
            </a:r>
          </a:p>
          <a:p>
            <a:pPr marL="234950" indent="-228600">
              <a:lnSpc>
                <a:spcPct val="100000"/>
              </a:lnSpc>
              <a:buAutoNum type="arabicPeriod"/>
            </a:pPr>
            <a:endParaRPr lang="en-GB" sz="900" dirty="0"/>
          </a:p>
          <a:p>
            <a:pPr marL="234950" indent="-228600">
              <a:lnSpc>
                <a:spcPct val="100000"/>
              </a:lnSpc>
              <a:buAutoNum type="arabicPeriod"/>
            </a:pPr>
            <a:r>
              <a:rPr lang="en-GB" sz="900" dirty="0" smtClean="0"/>
              <a:t>In </a:t>
            </a:r>
            <a:r>
              <a:rPr lang="en-GB" sz="900" dirty="0"/>
              <a:t>the Create an Alternative Proposal </a:t>
            </a:r>
            <a:r>
              <a:rPr lang="en-GB" sz="900" dirty="0" smtClean="0"/>
              <a:t>window:</a:t>
            </a:r>
          </a:p>
          <a:p>
            <a:pPr marL="434975" lvl="1" indent="-168275">
              <a:lnSpc>
                <a:spcPct val="100000"/>
              </a:lnSpc>
              <a:buFont typeface="+mj-lt"/>
              <a:buAutoNum type="alphaLcParenR"/>
            </a:pPr>
            <a:r>
              <a:rPr lang="en-GB" sz="900" dirty="0" smtClean="0"/>
              <a:t>Change </a:t>
            </a:r>
            <a:r>
              <a:rPr lang="en-GB" sz="900" dirty="0"/>
              <a:t>the </a:t>
            </a:r>
            <a:r>
              <a:rPr lang="en-GB" sz="900" b="1" dirty="0"/>
              <a:t>Short Name </a:t>
            </a:r>
            <a:r>
              <a:rPr lang="en-GB" sz="900" dirty="0"/>
              <a:t>to reflect the new Alternative </a:t>
            </a:r>
            <a:r>
              <a:rPr lang="en-GB" sz="900" dirty="0" smtClean="0"/>
              <a:t>Proposal.</a:t>
            </a:r>
          </a:p>
          <a:p>
            <a:pPr marL="434975" lvl="1" indent="-228600">
              <a:lnSpc>
                <a:spcPct val="100000"/>
              </a:lnSpc>
              <a:buFont typeface="+mj-lt"/>
              <a:buAutoNum type="alphaLcParenR"/>
            </a:pPr>
            <a:endParaRPr lang="en-GB" sz="900" dirty="0" smtClean="0"/>
          </a:p>
          <a:p>
            <a:pPr marL="434975" lvl="1" indent="-168275">
              <a:lnSpc>
                <a:spcPct val="100000"/>
              </a:lnSpc>
              <a:buFont typeface="+mj-lt"/>
              <a:buAutoNum type="alphaLcParenR"/>
            </a:pPr>
            <a:r>
              <a:rPr lang="en-GB" sz="900" dirty="0" smtClean="0"/>
              <a:t>If </a:t>
            </a:r>
            <a:r>
              <a:rPr lang="en-GB" sz="900" dirty="0"/>
              <a:t>required, enter the </a:t>
            </a:r>
            <a:r>
              <a:rPr lang="en-GB" sz="900" b="1" dirty="0"/>
              <a:t>Description</a:t>
            </a:r>
            <a:r>
              <a:rPr lang="en-GB" sz="900" dirty="0"/>
              <a:t> </a:t>
            </a:r>
            <a:r>
              <a:rPr lang="en-GB" sz="900" dirty="0" smtClean="0"/>
              <a:t>details.</a:t>
            </a:r>
          </a:p>
          <a:p>
            <a:pPr marL="434975" lvl="1" indent="-228600">
              <a:lnSpc>
                <a:spcPct val="100000"/>
              </a:lnSpc>
              <a:buFont typeface="+mj-lt"/>
              <a:buAutoNum type="alphaLcParenR"/>
            </a:pPr>
            <a:endParaRPr lang="en-GB" sz="900" dirty="0" smtClean="0"/>
          </a:p>
          <a:p>
            <a:pPr marL="434975" lvl="1" indent="-168275">
              <a:lnSpc>
                <a:spcPct val="100000"/>
              </a:lnSpc>
              <a:buFont typeface="+mj-lt"/>
              <a:buAutoNum type="alphaLcParenR"/>
            </a:pPr>
            <a:r>
              <a:rPr lang="en-GB" sz="900" dirty="0" smtClean="0"/>
              <a:t>Select </a:t>
            </a:r>
            <a:r>
              <a:rPr lang="en-GB" sz="900" dirty="0"/>
              <a:t>the </a:t>
            </a:r>
            <a:r>
              <a:rPr lang="en-GB" sz="900" b="1" dirty="0"/>
              <a:t>Creation</a:t>
            </a:r>
            <a:r>
              <a:rPr lang="en-GB" sz="900" dirty="0"/>
              <a:t> </a:t>
            </a:r>
            <a:r>
              <a:rPr lang="en-GB" sz="900" b="1" dirty="0" smtClean="0"/>
              <a:t>Mode</a:t>
            </a:r>
            <a:r>
              <a:rPr lang="en-GB" sz="900" dirty="0" smtClean="0"/>
              <a:t>:</a:t>
            </a:r>
          </a:p>
          <a:p>
            <a:pPr marL="538163" lvl="2" indent="-87313">
              <a:lnSpc>
                <a:spcPct val="100000"/>
              </a:lnSpc>
              <a:buFont typeface="Arial" panose="020B0604020202020204" pitchFamily="34" charset="0"/>
              <a:buChar char="•"/>
            </a:pPr>
            <a:r>
              <a:rPr lang="en-GB" sz="900" b="1" dirty="0" smtClean="0"/>
              <a:t>Copy Proposal Items </a:t>
            </a:r>
            <a:r>
              <a:rPr lang="en-GB" sz="900" dirty="0" smtClean="0"/>
              <a:t>clones </a:t>
            </a:r>
            <a:r>
              <a:rPr lang="en-GB" sz="900" dirty="0"/>
              <a:t>the current </a:t>
            </a:r>
            <a:r>
              <a:rPr lang="en-GB" sz="900" dirty="0" smtClean="0"/>
              <a:t>Proposal. Cloned </a:t>
            </a:r>
            <a:r>
              <a:rPr lang="en-GB" sz="900" dirty="0"/>
              <a:t>items might not immediately appear. If not, wait until all Jobs are complete and refresh the </a:t>
            </a:r>
            <a:r>
              <a:rPr lang="en-GB" sz="900" dirty="0" smtClean="0"/>
              <a:t>page.</a:t>
            </a:r>
          </a:p>
          <a:p>
            <a:pPr marL="538163" lvl="2" indent="-87313">
              <a:lnSpc>
                <a:spcPct val="100000"/>
              </a:lnSpc>
              <a:buFont typeface="Arial" panose="020B0604020202020204" pitchFamily="34" charset="0"/>
              <a:buChar char="•"/>
            </a:pPr>
            <a:r>
              <a:rPr lang="en-GB" sz="900" b="1" dirty="0" smtClean="0"/>
              <a:t>Select </a:t>
            </a:r>
            <a:r>
              <a:rPr lang="en-GB" sz="900" b="1" dirty="0"/>
              <a:t>Proposition </a:t>
            </a:r>
            <a:r>
              <a:rPr lang="en-GB" sz="900" dirty="0"/>
              <a:t>enables you to select a new Proposition and create a completely new Proposal.</a:t>
            </a:r>
          </a:p>
          <a:p>
            <a:pPr marL="434975" lvl="1" indent="-228600">
              <a:lnSpc>
                <a:spcPct val="100000"/>
              </a:lnSpc>
              <a:buAutoNum type="alphaLcParenR" startAt="4"/>
            </a:pPr>
            <a:endParaRPr lang="en-GB" sz="900" dirty="0" smtClean="0"/>
          </a:p>
          <a:p>
            <a:pPr marL="434975" lvl="1" indent="-168275">
              <a:lnSpc>
                <a:spcPct val="100000"/>
              </a:lnSpc>
              <a:buAutoNum type="alphaLcParenR" startAt="4"/>
            </a:pPr>
            <a:r>
              <a:rPr lang="en-GB" sz="900" dirty="0" smtClean="0"/>
              <a:t>If </a:t>
            </a:r>
            <a:r>
              <a:rPr lang="en-GB" sz="900" dirty="0"/>
              <a:t>you are creating a new </a:t>
            </a:r>
            <a:r>
              <a:rPr lang="en-GB" sz="900" b="1" dirty="0"/>
              <a:t>Proposition</a:t>
            </a:r>
            <a:r>
              <a:rPr lang="en-GB" sz="900" dirty="0"/>
              <a:t>, select </a:t>
            </a:r>
            <a:r>
              <a:rPr lang="en-GB" sz="900" dirty="0" smtClean="0"/>
              <a:t>it </a:t>
            </a:r>
            <a:r>
              <a:rPr lang="en-GB" sz="900" dirty="0"/>
              <a:t>from the drop-down </a:t>
            </a:r>
            <a:r>
              <a:rPr lang="en-GB" sz="900" dirty="0" smtClean="0"/>
              <a:t>list.</a:t>
            </a:r>
            <a:br>
              <a:rPr lang="en-GB" sz="900" dirty="0" smtClean="0"/>
            </a:br>
            <a:r>
              <a:rPr lang="en-GB" sz="900" dirty="0" smtClean="0"/>
              <a:t>This </a:t>
            </a:r>
            <a:r>
              <a:rPr lang="en-GB" sz="900" dirty="0"/>
              <a:t>defaults in all Engagements and Elements attached to the Proposition.</a:t>
            </a:r>
          </a:p>
          <a:p>
            <a:pPr marL="6350" indent="0">
              <a:lnSpc>
                <a:spcPct val="100000"/>
              </a:lnSpc>
              <a:buNone/>
            </a:pPr>
            <a:endParaRPr lang="en-GB" sz="900" dirty="0"/>
          </a:p>
          <a:p>
            <a:pPr marL="234950" indent="-228600">
              <a:lnSpc>
                <a:spcPct val="100000"/>
              </a:lnSpc>
              <a:buAutoNum type="arabicPeriod" startAt="4"/>
            </a:pPr>
            <a:r>
              <a:rPr lang="en-GB" sz="900" dirty="0" smtClean="0"/>
              <a:t>Click </a:t>
            </a:r>
            <a:r>
              <a:rPr lang="en-GB" sz="900" b="1" dirty="0"/>
              <a:t>Save</a:t>
            </a:r>
            <a:r>
              <a:rPr lang="en-GB" sz="900" dirty="0" smtClean="0"/>
              <a:t>.</a:t>
            </a:r>
          </a:p>
          <a:p>
            <a:pPr marL="234950" indent="-228600">
              <a:lnSpc>
                <a:spcPct val="100000"/>
              </a:lnSpc>
              <a:buAutoNum type="arabicPeriod" startAt="4"/>
            </a:pPr>
            <a:endParaRPr lang="en-GB" sz="900" dirty="0"/>
          </a:p>
        </p:txBody>
      </p:sp>
      <p:sp>
        <p:nvSpPr>
          <p:cNvPr id="4" name="Slide Number Placeholder 3">
            <a:extLst>
              <a:ext uri="{FF2B5EF4-FFF2-40B4-BE49-F238E27FC236}">
                <a16:creationId xmlns:a16="http://schemas.microsoft.com/office/drawing/2014/main" xmlns="" id="{F8070239-38C5-4B43-A9E7-AFB34DC4A111}"/>
              </a:ext>
            </a:extLst>
          </p:cNvPr>
          <p:cNvSpPr>
            <a:spLocks noGrp="1"/>
          </p:cNvSpPr>
          <p:nvPr>
            <p:ph type="sldNum" sz="quarter" idx="15"/>
          </p:nvPr>
        </p:nvSpPr>
        <p:spPr/>
        <p:txBody>
          <a:bodyPr/>
          <a:lstStyle/>
          <a:p>
            <a:fld id="{985F1269-38B7-5546-8DF8-749FA050B866}" type="slidenum">
              <a:rPr lang="en-GB"/>
              <a:pPr/>
              <a:t>3</a:t>
            </a:fld>
            <a:endParaRPr lang="en-GB" dirty="0"/>
          </a:p>
        </p:txBody>
      </p:sp>
      <p:grpSp>
        <p:nvGrpSpPr>
          <p:cNvPr id="61" name="Group 60">
            <a:extLst>
              <a:ext uri="{FF2B5EF4-FFF2-40B4-BE49-F238E27FC236}">
                <a16:creationId xmlns:a16="http://schemas.microsoft.com/office/drawing/2014/main" xmlns="" id="{0B7CF684-E7B0-4B54-B99C-59730B5AEA86}"/>
              </a:ext>
            </a:extLst>
          </p:cNvPr>
          <p:cNvGrpSpPr/>
          <p:nvPr/>
        </p:nvGrpSpPr>
        <p:grpSpPr>
          <a:xfrm>
            <a:off x="119746" y="559757"/>
            <a:ext cx="251071" cy="251071"/>
            <a:chOff x="-1664574" y="1588088"/>
            <a:chExt cx="251071" cy="251071"/>
          </a:xfrm>
          <a:solidFill>
            <a:srgbClr val="FF0000"/>
          </a:solidFill>
        </p:grpSpPr>
        <p:sp>
          <p:nvSpPr>
            <p:cNvPr id="62" name="Teardrop 61">
              <a:extLst>
                <a:ext uri="{FF2B5EF4-FFF2-40B4-BE49-F238E27FC236}">
                  <a16:creationId xmlns:a16="http://schemas.microsoft.com/office/drawing/2014/main" xmlns="" id="{E02A4F09-93D8-46AE-A9C6-062EB1E20706}"/>
                </a:ext>
              </a:extLst>
            </p:cNvPr>
            <p:cNvSpPr>
              <a:spLocks noChangeAspect="1"/>
            </p:cNvSpPr>
            <p:nvPr/>
          </p:nvSpPr>
          <p:spPr>
            <a:xfrm rot="2590909">
              <a:off x="-1664574" y="1588088"/>
              <a:ext cx="251071" cy="251071"/>
            </a:xfrm>
            <a:prstGeom prst="teardrop">
              <a:avLst>
                <a:gd name="adj" fmla="val 7015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Rectangle 62">
              <a:extLst>
                <a:ext uri="{FF2B5EF4-FFF2-40B4-BE49-F238E27FC236}">
                  <a16:creationId xmlns:a16="http://schemas.microsoft.com/office/drawing/2014/main" xmlns="" id="{782FAD11-55BD-4D8D-B575-7F4942EB01F7}"/>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a:t>1</a:t>
              </a:r>
              <a:endParaRPr lang="en-GB" sz="1100" dirty="0"/>
            </a:p>
          </p:txBody>
        </p:sp>
      </p:grpSp>
      <p:pic>
        <p:nvPicPr>
          <p:cNvPr id="30" name="Picture 4" descr="C:\Users\TARSEM~1\AppData\Local\Temp\SNAGHTML4f1e6379.PNG">
            <a:hlinkClick r:id="rId5" tooltip="Link To Feature Guide"/>
            <a:extLst>
              <a:ext uri="{FF2B5EF4-FFF2-40B4-BE49-F238E27FC236}">
                <a16:creationId xmlns:a16="http://schemas.microsoft.com/office/drawing/2014/main" xmlns="" id="{2CF9D3E3-B025-4616-A5EC-0F175FDE2CE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8876255" y="4813571"/>
            <a:ext cx="248694" cy="248694"/>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xmlns="" id="{B9D93A68-97A8-4566-8A79-95B97401533D}"/>
              </a:ext>
            </a:extLst>
          </p:cNvPr>
          <p:cNvGrpSpPr/>
          <p:nvPr/>
        </p:nvGrpSpPr>
        <p:grpSpPr>
          <a:xfrm>
            <a:off x="4513357" y="1408102"/>
            <a:ext cx="251071" cy="252000"/>
            <a:chOff x="-1664575" y="1588088"/>
            <a:chExt cx="251071" cy="251071"/>
          </a:xfrm>
          <a:solidFill>
            <a:srgbClr val="FF0000"/>
          </a:solidFill>
        </p:grpSpPr>
        <p:sp>
          <p:nvSpPr>
            <p:cNvPr id="43" name="Teardrop 42">
              <a:extLst>
                <a:ext uri="{FF2B5EF4-FFF2-40B4-BE49-F238E27FC236}">
                  <a16:creationId xmlns:a16="http://schemas.microsoft.com/office/drawing/2014/main" xmlns="" id="{148919CA-2C6F-47DB-B4D0-A9CED356075F}"/>
                </a:ext>
              </a:extLst>
            </p:cNvPr>
            <p:cNvSpPr>
              <a:spLocks noChangeAspect="1"/>
            </p:cNvSpPr>
            <p:nvPr/>
          </p:nvSpPr>
          <p:spPr>
            <a:xfrm rot="4002221">
              <a:off x="-1664575" y="1588088"/>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2</a:t>
              </a:r>
              <a:endParaRPr lang="en-GB" sz="1100" dirty="0"/>
            </a:p>
          </p:txBody>
        </p:sp>
      </p:grpSp>
      <p:grpSp>
        <p:nvGrpSpPr>
          <p:cNvPr id="45" name="Group 44">
            <a:extLst>
              <a:ext uri="{FF2B5EF4-FFF2-40B4-BE49-F238E27FC236}">
                <a16:creationId xmlns:a16="http://schemas.microsoft.com/office/drawing/2014/main" xmlns="" id="{B9D93A68-97A8-4566-8A79-95B97401533D}"/>
              </a:ext>
            </a:extLst>
          </p:cNvPr>
          <p:cNvGrpSpPr/>
          <p:nvPr/>
        </p:nvGrpSpPr>
        <p:grpSpPr>
          <a:xfrm>
            <a:off x="4568343" y="2361217"/>
            <a:ext cx="251071" cy="252000"/>
            <a:chOff x="-1664574" y="1588087"/>
            <a:chExt cx="251071" cy="251071"/>
          </a:xfrm>
          <a:solidFill>
            <a:srgbClr val="FF0000"/>
          </a:solidFill>
        </p:grpSpPr>
        <p:sp>
          <p:nvSpPr>
            <p:cNvPr id="46" name="Teardrop 45">
              <a:extLst>
                <a:ext uri="{FF2B5EF4-FFF2-40B4-BE49-F238E27FC236}">
                  <a16:creationId xmlns:a16="http://schemas.microsoft.com/office/drawing/2014/main" xmlns="" id="{148919CA-2C6F-47DB-B4D0-A9CED356075F}"/>
                </a:ext>
              </a:extLst>
            </p:cNvPr>
            <p:cNvSpPr>
              <a:spLocks noChangeAspect="1"/>
            </p:cNvSpPr>
            <p:nvPr/>
          </p:nvSpPr>
          <p:spPr>
            <a:xfrm rot="13570982">
              <a:off x="-1664574" y="1588087"/>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3a</a:t>
              </a:r>
              <a:endParaRPr lang="en-GB" sz="1100" dirty="0"/>
            </a:p>
          </p:txBody>
        </p:sp>
      </p:grpSp>
      <p:grpSp>
        <p:nvGrpSpPr>
          <p:cNvPr id="20" name="Group 19">
            <a:extLst>
              <a:ext uri="{FF2B5EF4-FFF2-40B4-BE49-F238E27FC236}">
                <a16:creationId xmlns:a16="http://schemas.microsoft.com/office/drawing/2014/main" xmlns="" id="{0B7CF684-E7B0-4B54-B99C-59730B5AEA86}"/>
              </a:ext>
            </a:extLst>
          </p:cNvPr>
          <p:cNvGrpSpPr/>
          <p:nvPr/>
        </p:nvGrpSpPr>
        <p:grpSpPr>
          <a:xfrm>
            <a:off x="2425970" y="2000440"/>
            <a:ext cx="251071" cy="251071"/>
            <a:chOff x="-1664574" y="1588088"/>
            <a:chExt cx="251071" cy="251071"/>
          </a:xfrm>
          <a:solidFill>
            <a:srgbClr val="FF0000"/>
          </a:solidFill>
        </p:grpSpPr>
        <p:sp>
          <p:nvSpPr>
            <p:cNvPr id="21" name="Teardrop 20">
              <a:extLst>
                <a:ext uri="{FF2B5EF4-FFF2-40B4-BE49-F238E27FC236}">
                  <a16:creationId xmlns:a16="http://schemas.microsoft.com/office/drawing/2014/main" xmlns="" id="{E02A4F09-93D8-46AE-A9C6-062EB1E20706}"/>
                </a:ext>
              </a:extLst>
            </p:cNvPr>
            <p:cNvSpPr>
              <a:spLocks noChangeAspect="1"/>
            </p:cNvSpPr>
            <p:nvPr/>
          </p:nvSpPr>
          <p:spPr>
            <a:xfrm rot="2590909">
              <a:off x="-1664574" y="1588088"/>
              <a:ext cx="251071" cy="251071"/>
            </a:xfrm>
            <a:prstGeom prst="teardrop">
              <a:avLst>
                <a:gd name="adj" fmla="val 7015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xmlns="" id="{782FAD11-55BD-4D8D-B575-7F4942EB01F7}"/>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3</a:t>
              </a:r>
              <a:endParaRPr lang="en-GB" sz="1100" dirty="0"/>
            </a:p>
          </p:txBody>
        </p:sp>
      </p:grpSp>
      <p:grpSp>
        <p:nvGrpSpPr>
          <p:cNvPr id="23" name="Group 22">
            <a:extLst>
              <a:ext uri="{FF2B5EF4-FFF2-40B4-BE49-F238E27FC236}">
                <a16:creationId xmlns:a16="http://schemas.microsoft.com/office/drawing/2014/main" xmlns="" id="{B9D93A68-97A8-4566-8A79-95B97401533D}"/>
              </a:ext>
            </a:extLst>
          </p:cNvPr>
          <p:cNvGrpSpPr/>
          <p:nvPr/>
        </p:nvGrpSpPr>
        <p:grpSpPr>
          <a:xfrm>
            <a:off x="5406543" y="2613210"/>
            <a:ext cx="251071" cy="252000"/>
            <a:chOff x="-1664574" y="1588087"/>
            <a:chExt cx="251071" cy="251071"/>
          </a:xfrm>
          <a:solidFill>
            <a:srgbClr val="FF0000"/>
          </a:solidFill>
        </p:grpSpPr>
        <p:sp>
          <p:nvSpPr>
            <p:cNvPr id="24" name="Teardrop 23">
              <a:extLst>
                <a:ext uri="{FF2B5EF4-FFF2-40B4-BE49-F238E27FC236}">
                  <a16:creationId xmlns:a16="http://schemas.microsoft.com/office/drawing/2014/main" xmlns="" id="{148919CA-2C6F-47DB-B4D0-A9CED356075F}"/>
                </a:ext>
              </a:extLst>
            </p:cNvPr>
            <p:cNvSpPr>
              <a:spLocks noChangeAspect="1"/>
            </p:cNvSpPr>
            <p:nvPr/>
          </p:nvSpPr>
          <p:spPr>
            <a:xfrm rot="13570982">
              <a:off x="-1664574" y="1588087"/>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3b</a:t>
              </a:r>
              <a:endParaRPr lang="en-GB" sz="1100" dirty="0"/>
            </a:p>
          </p:txBody>
        </p:sp>
      </p:grpSp>
      <p:grpSp>
        <p:nvGrpSpPr>
          <p:cNvPr id="26" name="Group 25">
            <a:extLst>
              <a:ext uri="{FF2B5EF4-FFF2-40B4-BE49-F238E27FC236}">
                <a16:creationId xmlns:a16="http://schemas.microsoft.com/office/drawing/2014/main" xmlns="" id="{B9D93A68-97A8-4566-8A79-95B97401533D}"/>
              </a:ext>
            </a:extLst>
          </p:cNvPr>
          <p:cNvGrpSpPr/>
          <p:nvPr/>
        </p:nvGrpSpPr>
        <p:grpSpPr>
          <a:xfrm>
            <a:off x="5228725" y="2909571"/>
            <a:ext cx="251071" cy="252000"/>
            <a:chOff x="-1664574" y="1588087"/>
            <a:chExt cx="251071" cy="251071"/>
          </a:xfrm>
          <a:solidFill>
            <a:srgbClr val="FF0000"/>
          </a:solidFill>
        </p:grpSpPr>
        <p:sp>
          <p:nvSpPr>
            <p:cNvPr id="27" name="Teardrop 26">
              <a:extLst>
                <a:ext uri="{FF2B5EF4-FFF2-40B4-BE49-F238E27FC236}">
                  <a16:creationId xmlns:a16="http://schemas.microsoft.com/office/drawing/2014/main" xmlns="" id="{148919CA-2C6F-47DB-B4D0-A9CED356075F}"/>
                </a:ext>
              </a:extLst>
            </p:cNvPr>
            <p:cNvSpPr>
              <a:spLocks noChangeAspect="1"/>
            </p:cNvSpPr>
            <p:nvPr/>
          </p:nvSpPr>
          <p:spPr>
            <a:xfrm rot="13570982">
              <a:off x="-1664574" y="1588087"/>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3c</a:t>
              </a:r>
              <a:endParaRPr lang="en-GB" sz="1100" dirty="0"/>
            </a:p>
          </p:txBody>
        </p:sp>
      </p:grpSp>
      <p:grpSp>
        <p:nvGrpSpPr>
          <p:cNvPr id="29" name="Group 28">
            <a:extLst>
              <a:ext uri="{FF2B5EF4-FFF2-40B4-BE49-F238E27FC236}">
                <a16:creationId xmlns:a16="http://schemas.microsoft.com/office/drawing/2014/main" xmlns="" id="{B9D93A68-97A8-4566-8A79-95B97401533D}"/>
              </a:ext>
            </a:extLst>
          </p:cNvPr>
          <p:cNvGrpSpPr/>
          <p:nvPr/>
        </p:nvGrpSpPr>
        <p:grpSpPr>
          <a:xfrm>
            <a:off x="5745135" y="3096961"/>
            <a:ext cx="251071" cy="252000"/>
            <a:chOff x="-1664574" y="1588087"/>
            <a:chExt cx="251071" cy="251071"/>
          </a:xfrm>
          <a:solidFill>
            <a:srgbClr val="FF0000"/>
          </a:solidFill>
        </p:grpSpPr>
        <p:sp>
          <p:nvSpPr>
            <p:cNvPr id="31" name="Teardrop 30">
              <a:extLst>
                <a:ext uri="{FF2B5EF4-FFF2-40B4-BE49-F238E27FC236}">
                  <a16:creationId xmlns:a16="http://schemas.microsoft.com/office/drawing/2014/main" xmlns="" id="{148919CA-2C6F-47DB-B4D0-A9CED356075F}"/>
                </a:ext>
              </a:extLst>
            </p:cNvPr>
            <p:cNvSpPr>
              <a:spLocks noChangeAspect="1"/>
            </p:cNvSpPr>
            <p:nvPr/>
          </p:nvSpPr>
          <p:spPr>
            <a:xfrm rot="13570982">
              <a:off x="-1664574" y="1588087"/>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3d</a:t>
              </a:r>
              <a:endParaRPr lang="en-GB" sz="1100" dirty="0"/>
            </a:p>
          </p:txBody>
        </p:sp>
      </p:grpSp>
      <p:grpSp>
        <p:nvGrpSpPr>
          <p:cNvPr id="34" name="Group 33">
            <a:extLst>
              <a:ext uri="{FF2B5EF4-FFF2-40B4-BE49-F238E27FC236}">
                <a16:creationId xmlns:a16="http://schemas.microsoft.com/office/drawing/2014/main" xmlns="" id="{B9D93A68-97A8-4566-8A79-95B97401533D}"/>
              </a:ext>
            </a:extLst>
          </p:cNvPr>
          <p:cNvGrpSpPr/>
          <p:nvPr/>
        </p:nvGrpSpPr>
        <p:grpSpPr>
          <a:xfrm>
            <a:off x="3332257" y="3400793"/>
            <a:ext cx="251071" cy="252000"/>
            <a:chOff x="-1664575" y="1588088"/>
            <a:chExt cx="251071" cy="251071"/>
          </a:xfrm>
          <a:solidFill>
            <a:srgbClr val="FF0000"/>
          </a:solidFill>
        </p:grpSpPr>
        <p:sp>
          <p:nvSpPr>
            <p:cNvPr id="35" name="Teardrop 34">
              <a:extLst>
                <a:ext uri="{FF2B5EF4-FFF2-40B4-BE49-F238E27FC236}">
                  <a16:creationId xmlns:a16="http://schemas.microsoft.com/office/drawing/2014/main" xmlns="" id="{148919CA-2C6F-47DB-B4D0-A9CED356075F}"/>
                </a:ext>
              </a:extLst>
            </p:cNvPr>
            <p:cNvSpPr>
              <a:spLocks noChangeAspect="1"/>
            </p:cNvSpPr>
            <p:nvPr/>
          </p:nvSpPr>
          <p:spPr>
            <a:xfrm rot="3087096">
              <a:off x="-1664575" y="1588088"/>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4</a:t>
              </a:r>
              <a:endParaRPr lang="en-GB" sz="1100" dirty="0"/>
            </a:p>
          </p:txBody>
        </p:sp>
      </p:grpSp>
      <p:cxnSp>
        <p:nvCxnSpPr>
          <p:cNvPr id="37" name="Straight Connector 26">
            <a:extLst>
              <a:ext uri="{FF2B5EF4-FFF2-40B4-BE49-F238E27FC236}">
                <a16:creationId xmlns="" xmlns:a16="http://schemas.microsoft.com/office/drawing/2014/main" id="{56A3C768-1492-4442-8104-6BA457AC1D42}"/>
              </a:ext>
            </a:extLst>
          </p:cNvPr>
          <p:cNvCxnSpPr>
            <a:cxnSpLocks/>
            <a:stCxn id="4100" idx="0"/>
          </p:cNvCxnSpPr>
          <p:nvPr/>
        </p:nvCxnSpPr>
        <p:spPr>
          <a:xfrm rot="5400000" flipH="1" flipV="1">
            <a:off x="4339461" y="1643415"/>
            <a:ext cx="347985" cy="581146"/>
          </a:xfrm>
          <a:prstGeom prst="bentConnector2">
            <a:avLst/>
          </a:prstGeom>
          <a:ln w="12700">
            <a:solidFill>
              <a:schemeClr val="accent1">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557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lt-proposals-preferred-pro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90" y="632536"/>
            <a:ext cx="5658036" cy="11463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C64EAFB-7E8A-9347-9CAB-53935D2D1FB1}"/>
              </a:ext>
            </a:extLst>
          </p:cNvPr>
          <p:cNvSpPr>
            <a:spLocks noGrp="1"/>
          </p:cNvSpPr>
          <p:nvPr>
            <p:ph type="title"/>
          </p:nvPr>
        </p:nvSpPr>
        <p:spPr>
          <a:xfrm>
            <a:off x="129095" y="175757"/>
            <a:ext cx="5955793" cy="411163"/>
          </a:xfrm>
        </p:spPr>
        <p:txBody>
          <a:bodyPr/>
          <a:lstStyle/>
          <a:p>
            <a:r>
              <a:rPr lang="en-GB" sz="2000" b="1" dirty="0"/>
              <a:t>Comparing</a:t>
            </a:r>
            <a:r>
              <a:rPr lang="en-GB" sz="1800" b="1" dirty="0"/>
              <a:t> </a:t>
            </a:r>
            <a:r>
              <a:rPr lang="en-GB" sz="2000" b="1" dirty="0"/>
              <a:t>Proposals</a:t>
            </a:r>
            <a:r>
              <a:rPr lang="en-GB" sz="1800" b="1" dirty="0"/>
              <a:t> </a:t>
            </a:r>
            <a:r>
              <a:rPr lang="en-GB" sz="2000" b="1" dirty="0"/>
              <a:t>and</a:t>
            </a:r>
            <a:r>
              <a:rPr lang="en-GB" sz="1800" b="1" dirty="0"/>
              <a:t> </a:t>
            </a:r>
            <a:r>
              <a:rPr lang="en-GB" sz="2000" b="1" dirty="0"/>
              <a:t>Changing</a:t>
            </a:r>
            <a:r>
              <a:rPr lang="en-GB" sz="1800" b="1" dirty="0"/>
              <a:t> </a:t>
            </a:r>
            <a:r>
              <a:rPr lang="en-GB" sz="2000" b="1" dirty="0"/>
              <a:t>the</a:t>
            </a:r>
            <a:r>
              <a:rPr lang="en-GB" sz="1800" b="1" dirty="0"/>
              <a:t> </a:t>
            </a:r>
            <a:r>
              <a:rPr lang="en-GB" sz="2000" b="1" dirty="0"/>
              <a:t>Preferred Proposal</a:t>
            </a:r>
          </a:p>
        </p:txBody>
      </p:sp>
      <p:sp>
        <p:nvSpPr>
          <p:cNvPr id="5" name="Rectangle 4">
            <a:extLst>
              <a:ext uri="{FF2B5EF4-FFF2-40B4-BE49-F238E27FC236}">
                <a16:creationId xmlns:a16="http://schemas.microsoft.com/office/drawing/2014/main" xmlns="" id="{CE8E7FD3-ABCD-D344-95F8-F298F336AE48}"/>
              </a:ext>
            </a:extLst>
          </p:cNvPr>
          <p:cNvSpPr/>
          <p:nvPr/>
        </p:nvSpPr>
        <p:spPr>
          <a:xfrm>
            <a:off x="6084888" y="0"/>
            <a:ext cx="3059112" cy="51435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5126" name="Picture 6" descr="alt-proposals-prop-comparison.png"/>
          <p:cNvPicPr>
            <a:picLocks noChangeAspect="1" noChangeArrowheads="1"/>
          </p:cNvPicPr>
          <p:nvPr/>
        </p:nvPicPr>
        <p:blipFill rotWithShape="1">
          <a:blip r:embed="rId4">
            <a:extLst>
              <a:ext uri="{28A0092B-C50C-407E-A947-70E740481C1C}">
                <a14:useLocalDpi xmlns:a14="http://schemas.microsoft.com/office/drawing/2010/main" val="0"/>
              </a:ext>
            </a:extLst>
          </a:blip>
          <a:srcRect r="27270"/>
          <a:stretch/>
        </p:blipFill>
        <p:spPr bwMode="auto">
          <a:xfrm>
            <a:off x="422727" y="2487436"/>
            <a:ext cx="4430325" cy="21193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xmlns="" id="{F561B104-91C7-420C-8551-1F8E66480E57}"/>
              </a:ext>
            </a:extLst>
          </p:cNvPr>
          <p:cNvSpPr>
            <a:spLocks noGrp="1"/>
          </p:cNvSpPr>
          <p:nvPr>
            <p:ph type="body" sz="quarter" idx="14"/>
          </p:nvPr>
        </p:nvSpPr>
        <p:spPr>
          <a:xfrm>
            <a:off x="6158594" y="625812"/>
            <a:ext cx="2911701" cy="4387401"/>
          </a:xfrm>
        </p:spPr>
        <p:txBody>
          <a:bodyPr/>
          <a:lstStyle/>
          <a:p>
            <a:pPr marL="6350" indent="0">
              <a:lnSpc>
                <a:spcPct val="100000"/>
              </a:lnSpc>
              <a:buNone/>
            </a:pPr>
            <a:r>
              <a:rPr lang="en-GB" sz="900" b="1" dirty="0"/>
              <a:t>To review </a:t>
            </a:r>
            <a:r>
              <a:rPr lang="en-GB" sz="900" b="1" dirty="0" smtClean="0"/>
              <a:t>the </a:t>
            </a:r>
            <a:r>
              <a:rPr lang="en-GB" sz="900" b="1" dirty="0"/>
              <a:t>Preferred and Alternative Proposals:</a:t>
            </a:r>
          </a:p>
          <a:p>
            <a:pPr marL="234950" indent="-228600">
              <a:lnSpc>
                <a:spcPct val="100000"/>
              </a:lnSpc>
              <a:buFontTx/>
              <a:buAutoNum type="arabicPeriod"/>
            </a:pPr>
            <a:r>
              <a:rPr lang="en-GB" sz="900" dirty="0" smtClean="0"/>
              <a:t>Open </a:t>
            </a:r>
            <a:r>
              <a:rPr lang="en-GB" sz="900" dirty="0"/>
              <a:t>the Proposal Scope page for the Preferred or an Alternative </a:t>
            </a:r>
            <a:r>
              <a:rPr lang="en-GB" sz="900" dirty="0" smtClean="0"/>
              <a:t>Proposal.</a:t>
            </a:r>
            <a:br>
              <a:rPr lang="en-GB" sz="900" dirty="0" smtClean="0"/>
            </a:br>
            <a:endParaRPr lang="en-GB" sz="400" dirty="0" smtClean="0"/>
          </a:p>
          <a:p>
            <a:pPr marL="234950" indent="-228600">
              <a:lnSpc>
                <a:spcPct val="100000"/>
              </a:lnSpc>
              <a:buFontTx/>
              <a:buAutoNum type="arabicPeriod"/>
            </a:pPr>
            <a:r>
              <a:rPr lang="en-GB" sz="900" dirty="0" smtClean="0"/>
              <a:t>Click </a:t>
            </a:r>
            <a:r>
              <a:rPr lang="en-GB" sz="900" dirty="0"/>
              <a:t>the </a:t>
            </a:r>
            <a:r>
              <a:rPr lang="en-GB" sz="900" b="1" dirty="0" smtClean="0"/>
              <a:t>Click </a:t>
            </a:r>
            <a:r>
              <a:rPr lang="en-GB" sz="900" b="1" dirty="0"/>
              <a:t>here to review the </a:t>
            </a:r>
            <a:r>
              <a:rPr lang="en-GB" sz="900" b="1" dirty="0" smtClean="0"/>
              <a:t>alternatives</a:t>
            </a:r>
            <a:r>
              <a:rPr lang="en-GB" sz="900" dirty="0" smtClean="0"/>
              <a:t> box.</a:t>
            </a:r>
          </a:p>
          <a:p>
            <a:pPr marL="234950" indent="-228600">
              <a:lnSpc>
                <a:spcPct val="100000"/>
              </a:lnSpc>
              <a:buFontTx/>
              <a:buAutoNum type="arabicPeriod"/>
            </a:pPr>
            <a:endParaRPr lang="en-GB" sz="400" dirty="0"/>
          </a:p>
          <a:p>
            <a:pPr marL="234950" indent="-228600">
              <a:lnSpc>
                <a:spcPct val="100000"/>
              </a:lnSpc>
              <a:buFontTx/>
              <a:buAutoNum type="arabicPeriod"/>
            </a:pPr>
            <a:r>
              <a:rPr lang="en-GB" sz="900" dirty="0"/>
              <a:t>The Proposals' financial and resourcing details </a:t>
            </a:r>
            <a:r>
              <a:rPr lang="en-GB" sz="900" dirty="0" smtClean="0"/>
              <a:t>appear. The </a:t>
            </a:r>
            <a:r>
              <a:rPr lang="en-GB" sz="900" dirty="0"/>
              <a:t>Compare Proposals screen displays the financial and resourcing details for </a:t>
            </a:r>
            <a:r>
              <a:rPr lang="en-GB" sz="900" dirty="0" smtClean="0"/>
              <a:t>the Preferred (green star) and all </a:t>
            </a:r>
            <a:r>
              <a:rPr lang="en-GB" sz="900" dirty="0"/>
              <a:t>Alternative Proposals. </a:t>
            </a:r>
            <a:r>
              <a:rPr lang="en-GB" sz="900" dirty="0" smtClean="0"/>
              <a:t>A </a:t>
            </a:r>
            <a:r>
              <a:rPr lang="en-GB" sz="900" dirty="0"/>
              <a:t>Red-Amber-Green traffic light system </a:t>
            </a:r>
            <a:r>
              <a:rPr lang="en-GB" sz="900" dirty="0" smtClean="0"/>
              <a:t>indicates </a:t>
            </a:r>
            <a:r>
              <a:rPr lang="en-GB" sz="900" dirty="0"/>
              <a:t>the best and worst </a:t>
            </a:r>
            <a:r>
              <a:rPr lang="en-GB" sz="900" dirty="0" smtClean="0"/>
              <a:t>performers.</a:t>
            </a:r>
            <a:br>
              <a:rPr lang="en-GB" sz="900" dirty="0" smtClean="0"/>
            </a:br>
            <a:r>
              <a:rPr lang="en-GB" sz="900" b="1" dirty="0" smtClean="0"/>
              <a:t>Note</a:t>
            </a:r>
            <a:r>
              <a:rPr lang="en-GB" sz="900" dirty="0" smtClean="0"/>
              <a:t>: When </a:t>
            </a:r>
            <a:r>
              <a:rPr lang="en-GB" sz="900" dirty="0"/>
              <a:t>you create additional Proposals, the original Proposal is marked as “Preferred”, and the others are marked as “Alternative”. Performance Analysis and reporting only use the Preferred Proposal.</a:t>
            </a:r>
          </a:p>
          <a:p>
            <a:pPr marL="234950" indent="-228600">
              <a:lnSpc>
                <a:spcPct val="100000"/>
              </a:lnSpc>
              <a:buAutoNum type="arabicPeriod"/>
            </a:pPr>
            <a:endParaRPr lang="en-GB" sz="400" dirty="0"/>
          </a:p>
          <a:p>
            <a:pPr marL="234950" indent="-228600">
              <a:lnSpc>
                <a:spcPct val="100000"/>
              </a:lnSpc>
              <a:buAutoNum type="arabicPeriod"/>
            </a:pPr>
            <a:r>
              <a:rPr lang="en-GB" sz="900" dirty="0" smtClean="0"/>
              <a:t>To</a:t>
            </a:r>
            <a:r>
              <a:rPr lang="en-GB" sz="500" dirty="0" smtClean="0"/>
              <a:t> </a:t>
            </a:r>
            <a:r>
              <a:rPr lang="en-GB" sz="900" dirty="0" smtClean="0"/>
              <a:t>swap</a:t>
            </a:r>
            <a:r>
              <a:rPr lang="en-GB" sz="600" dirty="0" smtClean="0"/>
              <a:t> </a:t>
            </a:r>
            <a:r>
              <a:rPr lang="en-GB" sz="900" dirty="0" smtClean="0"/>
              <a:t>the</a:t>
            </a:r>
            <a:r>
              <a:rPr lang="en-GB" sz="600" dirty="0" smtClean="0"/>
              <a:t> </a:t>
            </a:r>
            <a:r>
              <a:rPr lang="en-GB" sz="900" dirty="0" smtClean="0"/>
              <a:t>Preferred</a:t>
            </a:r>
            <a:r>
              <a:rPr lang="en-GB" sz="600" dirty="0" smtClean="0"/>
              <a:t> </a:t>
            </a:r>
            <a:r>
              <a:rPr lang="en-GB" sz="900" dirty="0"/>
              <a:t>Proposal,</a:t>
            </a:r>
            <a:r>
              <a:rPr lang="en-GB" sz="500" dirty="0"/>
              <a:t> </a:t>
            </a:r>
            <a:r>
              <a:rPr lang="en-GB" sz="900" dirty="0"/>
              <a:t>click</a:t>
            </a:r>
            <a:r>
              <a:rPr lang="en-GB" sz="600" dirty="0"/>
              <a:t> </a:t>
            </a:r>
            <a:r>
              <a:rPr lang="en-GB" sz="900" b="1" dirty="0"/>
              <a:t>Make</a:t>
            </a:r>
            <a:r>
              <a:rPr lang="en-GB" sz="700" b="1" dirty="0"/>
              <a:t> </a:t>
            </a:r>
            <a:r>
              <a:rPr lang="en-GB" sz="900" b="1" dirty="0"/>
              <a:t>Preferred </a:t>
            </a:r>
            <a:r>
              <a:rPr lang="en-GB" sz="900" dirty="0"/>
              <a:t>in the required Proposal </a:t>
            </a:r>
            <a:r>
              <a:rPr lang="en-GB" sz="900" dirty="0" smtClean="0"/>
              <a:t>column.</a:t>
            </a:r>
            <a:br>
              <a:rPr lang="en-GB" sz="900" dirty="0" smtClean="0"/>
            </a:br>
            <a:r>
              <a:rPr lang="en-GB" sz="900" b="1" dirty="0" smtClean="0"/>
              <a:t>Note</a:t>
            </a:r>
            <a:r>
              <a:rPr lang="en-GB" sz="900" dirty="0" smtClean="0"/>
              <a:t>: You </a:t>
            </a:r>
            <a:r>
              <a:rPr lang="en-GB" sz="900" dirty="0"/>
              <a:t>can also click the Proposal burger menu in the Proposal Scope screen and select Make Preferred there.</a:t>
            </a:r>
          </a:p>
          <a:p>
            <a:pPr marL="234950" indent="-228600">
              <a:lnSpc>
                <a:spcPct val="100000"/>
              </a:lnSpc>
              <a:buAutoNum type="arabicPeriod"/>
            </a:pPr>
            <a:endParaRPr lang="en-GB" sz="400" dirty="0"/>
          </a:p>
          <a:p>
            <a:pPr marL="234950" indent="-228600">
              <a:lnSpc>
                <a:spcPct val="100000"/>
              </a:lnSpc>
              <a:buAutoNum type="arabicPeriod"/>
            </a:pPr>
            <a:r>
              <a:rPr lang="en-GB" sz="900" dirty="0"/>
              <a:t>When prompted, click </a:t>
            </a:r>
            <a:r>
              <a:rPr lang="en-GB" sz="900" b="1" dirty="0"/>
              <a:t>OK</a:t>
            </a:r>
            <a:r>
              <a:rPr lang="en-GB" sz="900" dirty="0"/>
              <a:t> to </a:t>
            </a:r>
            <a:r>
              <a:rPr lang="en-GB" sz="900" dirty="0" smtClean="0"/>
              <a:t>confirm.</a:t>
            </a:r>
            <a:br>
              <a:rPr lang="en-GB" sz="900" dirty="0" smtClean="0"/>
            </a:br>
            <a:r>
              <a:rPr lang="en-GB" sz="900" dirty="0" smtClean="0"/>
              <a:t>The </a:t>
            </a:r>
            <a:r>
              <a:rPr lang="en-GB" sz="900" dirty="0"/>
              <a:t>page refreshes and the selected Proposal becomes the Preferred </a:t>
            </a:r>
            <a:r>
              <a:rPr lang="en-GB" sz="900" dirty="0" smtClean="0"/>
              <a:t>Proposal.</a:t>
            </a:r>
            <a:br>
              <a:rPr lang="en-GB" sz="900" dirty="0" smtClean="0"/>
            </a:br>
            <a:r>
              <a:rPr lang="en-GB" sz="900" dirty="0" smtClean="0"/>
              <a:t>All </a:t>
            </a:r>
            <a:r>
              <a:rPr lang="en-GB" sz="900" dirty="0"/>
              <a:t>Cost and Revenue forecasts update to include the values from this Proposal, and you can now report on it in Performance Analysis. </a:t>
            </a:r>
            <a:r>
              <a:rPr lang="en-GB" sz="900" dirty="0" smtClean="0"/>
              <a:t/>
            </a:r>
            <a:br>
              <a:rPr lang="en-GB" sz="900" dirty="0" smtClean="0"/>
            </a:br>
            <a:r>
              <a:rPr lang="en-GB" sz="900" b="1" dirty="0" smtClean="0"/>
              <a:t>Note</a:t>
            </a:r>
            <a:r>
              <a:rPr lang="en-GB" sz="900" dirty="0" smtClean="0"/>
              <a:t>: The </a:t>
            </a:r>
            <a:r>
              <a:rPr lang="en-GB" sz="900" dirty="0"/>
              <a:t>previous Preferred Proposal </a:t>
            </a:r>
            <a:r>
              <a:rPr lang="en-GB" sz="900" dirty="0" smtClean="0"/>
              <a:t>will become </a:t>
            </a:r>
            <a:r>
              <a:rPr lang="en-GB" sz="900" dirty="0"/>
              <a:t>an Alternative Proposal, and no longer </a:t>
            </a:r>
            <a:r>
              <a:rPr lang="en-GB" sz="900" dirty="0" smtClean="0"/>
              <a:t>propagate </a:t>
            </a:r>
            <a:r>
              <a:rPr lang="en-GB" sz="900" dirty="0"/>
              <a:t>out into the rest of Kimble.</a:t>
            </a:r>
          </a:p>
          <a:p>
            <a:pPr marL="234950" indent="-228600">
              <a:lnSpc>
                <a:spcPct val="100000"/>
              </a:lnSpc>
              <a:buAutoNum type="arabicPeriod"/>
            </a:pPr>
            <a:endParaRPr lang="en-GB" sz="900" dirty="0"/>
          </a:p>
        </p:txBody>
      </p:sp>
      <p:sp>
        <p:nvSpPr>
          <p:cNvPr id="4" name="Slide Number Placeholder 3">
            <a:extLst>
              <a:ext uri="{FF2B5EF4-FFF2-40B4-BE49-F238E27FC236}">
                <a16:creationId xmlns:a16="http://schemas.microsoft.com/office/drawing/2014/main" xmlns="" id="{F8070239-38C5-4B43-A9E7-AFB34DC4A111}"/>
              </a:ext>
            </a:extLst>
          </p:cNvPr>
          <p:cNvSpPr>
            <a:spLocks noGrp="1"/>
          </p:cNvSpPr>
          <p:nvPr>
            <p:ph type="sldNum" sz="quarter" idx="15"/>
          </p:nvPr>
        </p:nvSpPr>
        <p:spPr/>
        <p:txBody>
          <a:bodyPr/>
          <a:lstStyle/>
          <a:p>
            <a:fld id="{985F1269-38B7-5546-8DF8-749FA050B866}" type="slidenum">
              <a:rPr lang="en-GB"/>
              <a:pPr/>
              <a:t>4</a:t>
            </a:fld>
            <a:endParaRPr lang="en-GB" dirty="0"/>
          </a:p>
        </p:txBody>
      </p:sp>
      <p:grpSp>
        <p:nvGrpSpPr>
          <p:cNvPr id="20" name="Group 19">
            <a:extLst>
              <a:ext uri="{FF2B5EF4-FFF2-40B4-BE49-F238E27FC236}">
                <a16:creationId xmlns:a16="http://schemas.microsoft.com/office/drawing/2014/main" xmlns="" id="{0B7CF684-E7B0-4B54-B99C-59730B5AEA86}"/>
              </a:ext>
            </a:extLst>
          </p:cNvPr>
          <p:cNvGrpSpPr/>
          <p:nvPr/>
        </p:nvGrpSpPr>
        <p:grpSpPr>
          <a:xfrm>
            <a:off x="259725" y="2366156"/>
            <a:ext cx="251071" cy="251071"/>
            <a:chOff x="-1664574" y="1588088"/>
            <a:chExt cx="251071" cy="251071"/>
          </a:xfrm>
          <a:solidFill>
            <a:srgbClr val="FF0000"/>
          </a:solidFill>
        </p:grpSpPr>
        <p:sp>
          <p:nvSpPr>
            <p:cNvPr id="21" name="Teardrop 20">
              <a:extLst>
                <a:ext uri="{FF2B5EF4-FFF2-40B4-BE49-F238E27FC236}">
                  <a16:creationId xmlns:a16="http://schemas.microsoft.com/office/drawing/2014/main" xmlns="" id="{E02A4F09-93D8-46AE-A9C6-062EB1E20706}"/>
                </a:ext>
              </a:extLst>
            </p:cNvPr>
            <p:cNvSpPr>
              <a:spLocks noChangeAspect="1"/>
            </p:cNvSpPr>
            <p:nvPr/>
          </p:nvSpPr>
          <p:spPr>
            <a:xfrm rot="2590909">
              <a:off x="-1664574" y="1588088"/>
              <a:ext cx="251071" cy="251071"/>
            </a:xfrm>
            <a:prstGeom prst="teardrop">
              <a:avLst>
                <a:gd name="adj" fmla="val 7015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xmlns="" id="{782FAD11-55BD-4D8D-B575-7F4942EB01F7}"/>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3</a:t>
              </a:r>
              <a:endParaRPr lang="en-GB" sz="1100" dirty="0"/>
            </a:p>
          </p:txBody>
        </p:sp>
      </p:grpSp>
      <p:grpSp>
        <p:nvGrpSpPr>
          <p:cNvPr id="34" name="Group 33">
            <a:extLst>
              <a:ext uri="{FF2B5EF4-FFF2-40B4-BE49-F238E27FC236}">
                <a16:creationId xmlns:a16="http://schemas.microsoft.com/office/drawing/2014/main" xmlns="" id="{B9D93A68-97A8-4566-8A79-95B97401533D}"/>
              </a:ext>
            </a:extLst>
          </p:cNvPr>
          <p:cNvGrpSpPr/>
          <p:nvPr/>
        </p:nvGrpSpPr>
        <p:grpSpPr>
          <a:xfrm>
            <a:off x="4260160" y="1478834"/>
            <a:ext cx="251071" cy="252000"/>
            <a:chOff x="-1664575" y="1588088"/>
            <a:chExt cx="251071" cy="251071"/>
          </a:xfrm>
          <a:solidFill>
            <a:srgbClr val="FF0000"/>
          </a:solidFill>
        </p:grpSpPr>
        <p:sp>
          <p:nvSpPr>
            <p:cNvPr id="35" name="Teardrop 34">
              <a:extLst>
                <a:ext uri="{FF2B5EF4-FFF2-40B4-BE49-F238E27FC236}">
                  <a16:creationId xmlns:a16="http://schemas.microsoft.com/office/drawing/2014/main" xmlns="" id="{148919CA-2C6F-47DB-B4D0-A9CED356075F}"/>
                </a:ext>
              </a:extLst>
            </p:cNvPr>
            <p:cNvSpPr>
              <a:spLocks noChangeAspect="1"/>
            </p:cNvSpPr>
            <p:nvPr/>
          </p:nvSpPr>
          <p:spPr>
            <a:xfrm rot="3087096">
              <a:off x="-1664575" y="1588088"/>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2</a:t>
              </a:r>
              <a:endParaRPr lang="en-GB" sz="1100" dirty="0"/>
            </a:p>
          </p:txBody>
        </p:sp>
      </p:grpSp>
      <p:cxnSp>
        <p:nvCxnSpPr>
          <p:cNvPr id="37" name="Straight Connector 26">
            <a:extLst>
              <a:ext uri="{FF2B5EF4-FFF2-40B4-BE49-F238E27FC236}">
                <a16:creationId xmlns="" xmlns:a16="http://schemas.microsoft.com/office/drawing/2014/main" id="{56A3C768-1492-4442-8104-6BA457AC1D42}"/>
              </a:ext>
            </a:extLst>
          </p:cNvPr>
          <p:cNvCxnSpPr>
            <a:cxnSpLocks/>
            <a:stCxn id="5126" idx="0"/>
          </p:cNvCxnSpPr>
          <p:nvPr/>
        </p:nvCxnSpPr>
        <p:spPr>
          <a:xfrm rot="5400000" flipH="1" flipV="1">
            <a:off x="3223165" y="1145559"/>
            <a:ext cx="756602" cy="1927153"/>
          </a:xfrm>
          <a:prstGeom prst="bentConnector2">
            <a:avLst/>
          </a:prstGeom>
          <a:ln w="12700">
            <a:solidFill>
              <a:schemeClr val="accent1">
                <a:lumMod val="60000"/>
                <a:lumOff val="4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124" name="Picture 4" descr="alt-proposals-alt-prop.png"/>
          <p:cNvPicPr>
            <a:picLocks noChangeAspect="1" noChangeArrowheads="1"/>
          </p:cNvPicPr>
          <p:nvPr/>
        </p:nvPicPr>
        <p:blipFill rotWithShape="1">
          <a:blip r:embed="rId5">
            <a:extLst>
              <a:ext uri="{28A0092B-C50C-407E-A947-70E740481C1C}">
                <a14:useLocalDpi xmlns:a14="http://schemas.microsoft.com/office/drawing/2010/main" val="0"/>
              </a:ext>
            </a:extLst>
          </a:blip>
          <a:srcRect l="75154" t="66381" r="1556" b="4218"/>
          <a:stretch/>
        </p:blipFill>
        <p:spPr bwMode="auto">
          <a:xfrm>
            <a:off x="4612580" y="1730834"/>
            <a:ext cx="1317812" cy="336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xmlns="" id="{B9D93A68-97A8-4566-8A79-95B97401533D}"/>
              </a:ext>
            </a:extLst>
          </p:cNvPr>
          <p:cNvGrpSpPr/>
          <p:nvPr/>
        </p:nvGrpSpPr>
        <p:grpSpPr>
          <a:xfrm>
            <a:off x="4801222" y="3295102"/>
            <a:ext cx="251071" cy="252000"/>
            <a:chOff x="-1664574" y="1588087"/>
            <a:chExt cx="251071" cy="251071"/>
          </a:xfrm>
          <a:solidFill>
            <a:srgbClr val="FF0000"/>
          </a:solidFill>
        </p:grpSpPr>
        <p:sp>
          <p:nvSpPr>
            <p:cNvPr id="40" name="Teardrop 39">
              <a:extLst>
                <a:ext uri="{FF2B5EF4-FFF2-40B4-BE49-F238E27FC236}">
                  <a16:creationId xmlns:a16="http://schemas.microsoft.com/office/drawing/2014/main" xmlns="" id="{148919CA-2C6F-47DB-B4D0-A9CED356075F}"/>
                </a:ext>
              </a:extLst>
            </p:cNvPr>
            <p:cNvSpPr>
              <a:spLocks noChangeAspect="1"/>
            </p:cNvSpPr>
            <p:nvPr/>
          </p:nvSpPr>
          <p:spPr>
            <a:xfrm rot="13570982">
              <a:off x="-1664574" y="1588087"/>
              <a:ext cx="251071" cy="251071"/>
            </a:xfrm>
            <a:prstGeom prst="teardrop">
              <a:avLst>
                <a:gd name="adj" fmla="val 135168"/>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xmlns="" id="{342201E9-2241-4529-AAC9-3576045C4993}"/>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4</a:t>
              </a:r>
              <a:endParaRPr lang="en-GB" sz="1100" dirty="0"/>
            </a:p>
          </p:txBody>
        </p:sp>
      </p:grpSp>
      <p:grpSp>
        <p:nvGrpSpPr>
          <p:cNvPr id="47" name="Group 46">
            <a:extLst>
              <a:ext uri="{FF2B5EF4-FFF2-40B4-BE49-F238E27FC236}">
                <a16:creationId xmlns:a16="http://schemas.microsoft.com/office/drawing/2014/main" xmlns="" id="{0B7CF684-E7B0-4B54-B99C-59730B5AEA86}"/>
              </a:ext>
            </a:extLst>
          </p:cNvPr>
          <p:cNvGrpSpPr/>
          <p:nvPr/>
        </p:nvGrpSpPr>
        <p:grpSpPr>
          <a:xfrm>
            <a:off x="4361509" y="4536146"/>
            <a:ext cx="251071" cy="251071"/>
            <a:chOff x="-1664574" y="1588088"/>
            <a:chExt cx="251071" cy="251071"/>
          </a:xfrm>
          <a:solidFill>
            <a:srgbClr val="FF0000"/>
          </a:solidFill>
        </p:grpSpPr>
        <p:sp>
          <p:nvSpPr>
            <p:cNvPr id="48" name="Teardrop 47">
              <a:extLst>
                <a:ext uri="{FF2B5EF4-FFF2-40B4-BE49-F238E27FC236}">
                  <a16:creationId xmlns:a16="http://schemas.microsoft.com/office/drawing/2014/main" xmlns="" id="{E02A4F09-93D8-46AE-A9C6-062EB1E20706}"/>
                </a:ext>
              </a:extLst>
            </p:cNvPr>
            <p:cNvSpPr>
              <a:spLocks noChangeAspect="1"/>
            </p:cNvSpPr>
            <p:nvPr/>
          </p:nvSpPr>
          <p:spPr>
            <a:xfrm rot="2590909">
              <a:off x="-1664574" y="1588088"/>
              <a:ext cx="251071" cy="251071"/>
            </a:xfrm>
            <a:prstGeom prst="teardrop">
              <a:avLst>
                <a:gd name="adj" fmla="val 7015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xmlns="" id="{782FAD11-55BD-4D8D-B575-7F4942EB01F7}"/>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smtClean="0"/>
                <a:t>5</a:t>
              </a:r>
              <a:endParaRPr lang="en-GB" sz="1100" dirty="0"/>
            </a:p>
          </p:txBody>
        </p:sp>
      </p:grpSp>
      <p:grpSp>
        <p:nvGrpSpPr>
          <p:cNvPr id="54" name="Group 53">
            <a:extLst>
              <a:ext uri="{FF2B5EF4-FFF2-40B4-BE49-F238E27FC236}">
                <a16:creationId xmlns:a16="http://schemas.microsoft.com/office/drawing/2014/main" xmlns="" id="{0B7CF684-E7B0-4B54-B99C-59730B5AEA86}"/>
              </a:ext>
            </a:extLst>
          </p:cNvPr>
          <p:cNvGrpSpPr/>
          <p:nvPr/>
        </p:nvGrpSpPr>
        <p:grpSpPr>
          <a:xfrm>
            <a:off x="119746" y="559757"/>
            <a:ext cx="251071" cy="251071"/>
            <a:chOff x="-1664574" y="1588088"/>
            <a:chExt cx="251071" cy="251071"/>
          </a:xfrm>
          <a:solidFill>
            <a:srgbClr val="FF0000"/>
          </a:solidFill>
        </p:grpSpPr>
        <p:sp>
          <p:nvSpPr>
            <p:cNvPr id="55" name="Teardrop 54">
              <a:extLst>
                <a:ext uri="{FF2B5EF4-FFF2-40B4-BE49-F238E27FC236}">
                  <a16:creationId xmlns:a16="http://schemas.microsoft.com/office/drawing/2014/main" xmlns="" id="{E02A4F09-93D8-46AE-A9C6-062EB1E20706}"/>
                </a:ext>
              </a:extLst>
            </p:cNvPr>
            <p:cNvSpPr>
              <a:spLocks noChangeAspect="1"/>
            </p:cNvSpPr>
            <p:nvPr/>
          </p:nvSpPr>
          <p:spPr>
            <a:xfrm rot="2590909">
              <a:off x="-1664574" y="1588088"/>
              <a:ext cx="251071" cy="251071"/>
            </a:xfrm>
            <a:prstGeom prst="teardrop">
              <a:avLst>
                <a:gd name="adj" fmla="val 7015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xmlns="" id="{782FAD11-55BD-4D8D-B575-7F4942EB01F7}"/>
                </a:ext>
              </a:extLst>
            </p:cNvPr>
            <p:cNvSpPr/>
            <p:nvPr/>
          </p:nvSpPr>
          <p:spPr>
            <a:xfrm>
              <a:off x="-1628337" y="1652460"/>
              <a:ext cx="178595" cy="1223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tIns="0" rIns="36000" bIns="0" rtlCol="0" anchor="ctr"/>
            <a:lstStyle/>
            <a:p>
              <a:pPr algn="ctr"/>
              <a:r>
                <a:rPr lang="en-GB" sz="1000" dirty="0"/>
                <a:t>1</a:t>
              </a:r>
              <a:endParaRPr lang="en-GB" sz="1100" dirty="0"/>
            </a:p>
          </p:txBody>
        </p:sp>
      </p:grpSp>
      <p:pic>
        <p:nvPicPr>
          <p:cNvPr id="26" name="Picture 4" descr="C:\Users\TARSEM~1\AppData\Local\Temp\SNAGHTML4f1e6379.PNG">
            <a:hlinkClick r:id="rId6" tooltip="Link To Feature Guide"/>
            <a:extLst>
              <a:ext uri="{FF2B5EF4-FFF2-40B4-BE49-F238E27FC236}">
                <a16:creationId xmlns:a16="http://schemas.microsoft.com/office/drawing/2014/main" xmlns="" id="{2CF9D3E3-B025-4616-A5EC-0F175FDE2CEF}"/>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8876255" y="4813571"/>
            <a:ext cx="248694" cy="24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742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Kimble Slide Deck">
  <a:themeElements>
    <a:clrScheme name="Custom 10">
      <a:dk1>
        <a:srgbClr val="373833"/>
      </a:dk1>
      <a:lt1>
        <a:srgbClr val="E2E3E2"/>
      </a:lt1>
      <a:dk2>
        <a:srgbClr val="000000"/>
      </a:dk2>
      <a:lt2>
        <a:srgbClr val="E2E3E2"/>
      </a:lt2>
      <a:accent1>
        <a:srgbClr val="A3282F"/>
      </a:accent1>
      <a:accent2>
        <a:srgbClr val="5D8DB6"/>
      </a:accent2>
      <a:accent3>
        <a:srgbClr val="D4C148"/>
      </a:accent3>
      <a:accent4>
        <a:srgbClr val="00833E"/>
      </a:accent4>
      <a:accent5>
        <a:srgbClr val="FFFFFF"/>
      </a:accent5>
      <a:accent6>
        <a:srgbClr val="FFFFFF"/>
      </a:accent6>
      <a:hlink>
        <a:srgbClr val="A2292F"/>
      </a:hlink>
      <a:folHlink>
        <a:srgbClr val="A329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9373C2D436DF409B6C542EBFD3A618" ma:contentTypeVersion="" ma:contentTypeDescription="Create a new document." ma:contentTypeScope="" ma:versionID="240fe87c5ae6c73de3417579052a6b3a">
  <xsd:schema xmlns:xsd="http://www.w3.org/2001/XMLSchema" xmlns:xs="http://www.w3.org/2001/XMLSchema" xmlns:p="http://schemas.microsoft.com/office/2006/metadata/properties" xmlns:ns2="a24e3dde-8f37-4b36-818f-b5d33c27f5ec" xmlns:ns3="d3b30f15-3e98-41c4-9a44-32f1114abd28" targetNamespace="http://schemas.microsoft.com/office/2006/metadata/properties" ma:root="true" ma:fieldsID="789d3b2c6ee5c803a0e28f440b0387f9" ns2:_="" ns3:_="">
    <xsd:import namespace="a24e3dde-8f37-4b36-818f-b5d33c27f5ec"/>
    <xsd:import namespace="d3b30f15-3e98-41c4-9a44-32f1114abd2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e3dde-8f37-4b36-818f-b5d33c27f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b30f15-3e98-41c4-9a44-32f1114abd2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7F44DF-159C-4113-AC47-854B2EA82AB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A9E066-3875-4B6D-9513-7819D589E112}">
  <ds:schemaRefs>
    <ds:schemaRef ds:uri="http://schemas.microsoft.com/sharepoint/v3/contenttype/forms"/>
  </ds:schemaRefs>
</ds:datastoreItem>
</file>

<file path=customXml/itemProps3.xml><?xml version="1.0" encoding="utf-8"?>
<ds:datastoreItem xmlns:ds="http://schemas.openxmlformats.org/officeDocument/2006/customXml" ds:itemID="{7E6D72A5-E7CE-4AF5-AF86-64C6EE5FE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e3dde-8f37-4b36-818f-b5d33c27f5ec"/>
    <ds:schemaRef ds:uri="d3b30f15-3e98-41c4-9a44-32f1114abd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11400</TotalTime>
  <Words>267</Words>
  <Application>Microsoft Office PowerPoint</Application>
  <PresentationFormat>On-screen Show (16:9)</PresentationFormat>
  <Paragraphs>68</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Aller</vt:lpstr>
      <vt:lpstr>Arial</vt:lpstr>
      <vt:lpstr>Calibri</vt:lpstr>
      <vt:lpstr>Kimble Slide Deck</vt:lpstr>
      <vt:lpstr>PowerPoint Presentation</vt:lpstr>
      <vt:lpstr>Alternative Proposals</vt:lpstr>
      <vt:lpstr>Creating an Alternative Proposal</vt:lpstr>
      <vt:lpstr>Comparing Proposals and Changing the Preferred Proposal</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Tarsem.Chana@kimbleapps.com</dc:creator>
  <cp:keywords/>
  <dc:description/>
  <cp:lastModifiedBy>Tarsem</cp:lastModifiedBy>
  <cp:revision>393</cp:revision>
  <cp:lastPrinted>2019-01-03T15:34:18Z</cp:lastPrinted>
  <dcterms:created xsi:type="dcterms:W3CDTF">2018-12-18T10:36:43Z</dcterms:created>
  <dcterms:modified xsi:type="dcterms:W3CDTF">2020-05-29T07:54:38Z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0x010100F29373C2D436DF409B6C542EBFD3A618</vt:lpwstr>
  </property>
</Properties>
</file>